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
  </p:notesMasterIdLst>
  <p:sldIdLst>
    <p:sldId id="256" r:id="rId2"/>
    <p:sldId id="264" r:id="rId3"/>
    <p:sldId id="258" r:id="rId4"/>
    <p:sldId id="265" r:id="rId5"/>
    <p:sldId id="266" r:id="rId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E0E2A28-01F9-402A-86E0-A3D401A38929}">
          <p14:sldIdLst>
            <p14:sldId id="256"/>
            <p14:sldId id="264"/>
            <p14:sldId id="258"/>
            <p14:sldId id="265"/>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9" d="100"/>
          <a:sy n="159" d="100"/>
        </p:scale>
        <p:origin x="23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wrap="square" lIns="91425" tIns="91425" rIns="91425" bIns="91425" anchor="t"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wrap="square" lIns="91425" tIns="91425" rIns="91425" bIns="91425" anchor="t" anchorCtr="0"/>
          <a:lstStyle>
            <a:lvl1pPr marL="0" marR="0" lvl="0" indent="0" algn="r"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wrap="square" lIns="91425" tIns="91425" rIns="91425" bIns="91425" anchor="b"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1076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8696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58339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
    <p:bg>
      <p:bgPr>
        <a:blipFill rotWithShape="1">
          <a:blip r:embed="rId2">
            <a:alphaModFix/>
          </a:blip>
          <a:stretch>
            <a:fillRect t="-16997" b="-16998"/>
          </a:stretch>
        </a:blipFill>
        <a:effectLst/>
      </p:bgPr>
    </p:bg>
    <p:spTree>
      <p:nvGrpSpPr>
        <p:cNvPr id="1" name="Shape 15"/>
        <p:cNvGrpSpPr/>
        <p:nvPr/>
      </p:nvGrpSpPr>
      <p:grpSpPr>
        <a:xfrm>
          <a:off x="0" y="0"/>
          <a:ext cx="0" cy="0"/>
          <a:chOff x="0" y="0"/>
          <a:chExt cx="0" cy="0"/>
        </a:xfrm>
      </p:grpSpPr>
      <p:sp>
        <p:nvSpPr>
          <p:cNvPr id="16" name="Shape 16"/>
          <p:cNvSpPr/>
          <p:nvPr/>
        </p:nvSpPr>
        <p:spPr>
          <a:xfrm>
            <a:off x="-76200" y="2190750"/>
            <a:ext cx="9296400" cy="762000"/>
          </a:xfrm>
          <a:prstGeom prst="rect">
            <a:avLst/>
          </a:prstGeom>
          <a:solidFill>
            <a:schemeClr val="lt2"/>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7" name="Shape 17"/>
          <p:cNvSpPr txBox="1">
            <a:spLocks noGrp="1"/>
          </p:cNvSpPr>
          <p:nvPr>
            <p:ph type="title"/>
          </p:nvPr>
        </p:nvSpPr>
        <p:spPr>
          <a:xfrm>
            <a:off x="457200" y="2343150"/>
            <a:ext cx="8229600" cy="269747"/>
          </a:xfrm>
          <a:prstGeom prst="rect">
            <a:avLst/>
          </a:prstGeom>
          <a:solidFill>
            <a:schemeClr val="lt2"/>
          </a:solidFill>
          <a:ln>
            <a:noFill/>
          </a:ln>
        </p:spPr>
        <p:txBody>
          <a:bodyPr wrap="square" lIns="91425" tIns="91425" rIns="91425" bIns="91425" anchor="ctr" anchorCtr="0"/>
          <a:lstStyle>
            <a:lvl1pPr marL="0" marR="0" lvl="0" indent="0" algn="ctr" rtl="0">
              <a:spcBef>
                <a:spcPts val="0"/>
              </a:spcBef>
              <a:buClr>
                <a:schemeClr val="accent1"/>
              </a:buClr>
              <a:buSzPts val="2600"/>
              <a:buFont typeface="Arial"/>
              <a:buNone/>
              <a:defRPr sz="2600" b="1" i="0" u="none" strike="noStrike" cap="none">
                <a:solidFill>
                  <a:schemeClr val="accen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8" name="Shape 18"/>
          <p:cNvSpPr txBox="1">
            <a:spLocks noGrp="1"/>
          </p:cNvSpPr>
          <p:nvPr>
            <p:ph type="body" idx="1"/>
          </p:nvPr>
        </p:nvSpPr>
        <p:spPr>
          <a:xfrm>
            <a:off x="457200" y="2665476"/>
            <a:ext cx="8229600" cy="192023"/>
          </a:xfrm>
          <a:prstGeom prst="rect">
            <a:avLst/>
          </a:prstGeom>
          <a:solidFill>
            <a:schemeClr val="lt2"/>
          </a:solidFill>
          <a:ln>
            <a:noFill/>
          </a:ln>
        </p:spPr>
        <p:txBody>
          <a:bodyPr wrap="square" lIns="91425" tIns="91425" rIns="91425" bIns="91425" anchor="ctr" anchorCtr="0"/>
          <a:lstStyle>
            <a:lvl1pPr marL="0" marR="0" lvl="0" indent="0" algn="ctr" rtl="0">
              <a:spcBef>
                <a:spcPts val="320"/>
              </a:spcBef>
              <a:buClr>
                <a:schemeClr val="accent1"/>
              </a:buClr>
              <a:buSzPts val="1088"/>
              <a:buFont typeface="Arial"/>
              <a:buNone/>
              <a:defRPr sz="1600" b="0" i="0" u="none" strike="noStrike" cap="none">
                <a:solidFill>
                  <a:schemeClr val="dk1"/>
                </a:solidFill>
                <a:latin typeface="Arial"/>
                <a:ea typeface="Arial"/>
                <a:cs typeface="Arial"/>
                <a:sym typeface="Arial"/>
              </a:defRPr>
            </a:lvl1pPr>
            <a:lvl2pPr marL="457200" marR="0" lvl="1" indent="0" algn="l" rtl="0">
              <a:spcBef>
                <a:spcPts val="520"/>
              </a:spcBef>
              <a:buClr>
                <a:schemeClr val="accent1"/>
              </a:buClr>
              <a:buSzPts val="1768"/>
              <a:buFont typeface="Arial"/>
              <a:buNone/>
              <a:defRPr sz="2600" b="0" i="0" u="none" strike="noStrike" cap="none">
                <a:solidFill>
                  <a:schemeClr val="dk1"/>
                </a:solidFill>
                <a:latin typeface="Arial"/>
                <a:ea typeface="Arial"/>
                <a:cs typeface="Arial"/>
                <a:sym typeface="Arial"/>
              </a:defRPr>
            </a:lvl2pPr>
            <a:lvl3pPr marL="914400" marR="0" lvl="2" indent="0" algn="ctr" rtl="0">
              <a:spcBef>
                <a:spcPts val="320"/>
              </a:spcBef>
              <a:buClr>
                <a:schemeClr val="accent1"/>
              </a:buClr>
              <a:buSzPts val="1088"/>
              <a:buFont typeface="Arial"/>
              <a:buNone/>
              <a:defRPr sz="1600" b="0" i="0" u="none" strike="noStrike" cap="none">
                <a:solidFill>
                  <a:schemeClr val="dk1"/>
                </a:solidFill>
                <a:latin typeface="Arial"/>
                <a:ea typeface="Arial"/>
                <a:cs typeface="Arial"/>
                <a:sym typeface="Arial"/>
              </a:defRPr>
            </a:lvl3pPr>
            <a:lvl4pPr marL="1600200" marR="0" lvl="3" indent="-159511" algn="l" rtl="0">
              <a:spcBef>
                <a:spcPts val="320"/>
              </a:spcBef>
              <a:buClr>
                <a:schemeClr val="accent1"/>
              </a:buClr>
              <a:buSzPts val="1088"/>
              <a:buFont typeface="Arial"/>
              <a:buChar char="•"/>
              <a:defRPr sz="1600" b="0" i="0" u="none" strike="noStrike" cap="none">
                <a:solidFill>
                  <a:schemeClr val="dk1"/>
                </a:solidFill>
                <a:latin typeface="Arial"/>
                <a:ea typeface="Arial"/>
                <a:cs typeface="Arial"/>
                <a:sym typeface="Arial"/>
              </a:defRPr>
            </a:lvl4pPr>
            <a:lvl5pPr marL="2057400" marR="0" lvl="4" indent="-172466" algn="l" rtl="0">
              <a:spcBef>
                <a:spcPts val="260"/>
              </a:spcBef>
              <a:buClr>
                <a:schemeClr val="accent1"/>
              </a:buClr>
              <a:buSzPts val="884"/>
              <a:buFont typeface="Arial"/>
              <a:buChar char="•"/>
              <a:defRPr sz="13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9" name="Shape 19" descr="UMD_primary_mark_vertical.png"/>
          <p:cNvPicPr preferRelativeResize="0"/>
          <p:nvPr/>
        </p:nvPicPr>
        <p:blipFill rotWithShape="1">
          <a:blip r:embed="rId3">
            <a:alphaModFix/>
          </a:blip>
          <a:srcRect/>
          <a:stretch/>
        </p:blipFill>
        <p:spPr>
          <a:xfrm>
            <a:off x="3467100" y="4080128"/>
            <a:ext cx="2209800" cy="10238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with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57200" y="205979"/>
            <a:ext cx="8229600" cy="857250"/>
          </a:xfrm>
          <a:prstGeom prst="rect">
            <a:avLst/>
          </a:prstGeom>
          <a:noFill/>
          <a:ln>
            <a:noFill/>
          </a:ln>
        </p:spPr>
        <p:txBody>
          <a:bodyPr wrap="square" lIns="91425" tIns="91425" rIns="91425" bIns="91425" anchor="ctr" anchorCtr="0"/>
          <a:lstStyle>
            <a:lvl1pPr marL="0" marR="0" lvl="0" indent="0" algn="l" rtl="0">
              <a:spcBef>
                <a:spcPts val="0"/>
              </a:spcBef>
              <a:buClr>
                <a:schemeClr val="accent1"/>
              </a:buClr>
              <a:buSzPts val="3400"/>
              <a:buFont typeface="Arial"/>
              <a:buNone/>
              <a:defRPr sz="3400" b="1" i="0" u="none" strike="noStrike" cap="none">
                <a:solidFill>
                  <a:schemeClr val="accen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22" name="Shape 22"/>
          <p:cNvSpPr txBox="1">
            <a:spLocks noGrp="1"/>
          </p:cNvSpPr>
          <p:nvPr>
            <p:ph type="body" idx="1"/>
          </p:nvPr>
        </p:nvSpPr>
        <p:spPr>
          <a:xfrm>
            <a:off x="457200" y="1200151"/>
            <a:ext cx="8229600" cy="3394472"/>
          </a:xfrm>
          <a:prstGeom prst="rect">
            <a:avLst/>
          </a:prstGeom>
          <a:noFill/>
          <a:ln>
            <a:noFill/>
          </a:ln>
        </p:spPr>
        <p:txBody>
          <a:bodyPr wrap="square" lIns="91425" tIns="91425" rIns="91425" bIns="91425" anchor="t" anchorCtr="0"/>
          <a:lstStyle>
            <a:lvl1pPr marL="0" marR="0" lvl="0" indent="0" algn="l" rtl="0">
              <a:spcBef>
                <a:spcPts val="680"/>
              </a:spcBef>
              <a:buClr>
                <a:schemeClr val="accent1"/>
              </a:buClr>
              <a:buSzPts val="2312"/>
              <a:buFont typeface="Arial"/>
              <a:buNone/>
              <a:defRPr sz="3400" b="0" i="0" u="none" strike="noStrike" cap="none">
                <a:solidFill>
                  <a:schemeClr val="dk1"/>
                </a:solidFill>
                <a:latin typeface="Arial"/>
                <a:ea typeface="Arial"/>
                <a:cs typeface="Arial"/>
                <a:sym typeface="Arial"/>
              </a:defRPr>
            </a:lvl1pPr>
            <a:lvl2pPr marL="457200" marR="0" lvl="1" indent="0" algn="l" rtl="0">
              <a:spcBef>
                <a:spcPts val="520"/>
              </a:spcBef>
              <a:buClr>
                <a:schemeClr val="accent1"/>
              </a:buClr>
              <a:buSzPts val="1768"/>
              <a:buFont typeface="Arial"/>
              <a:buNone/>
              <a:defRPr sz="2600" b="0" i="0" u="none" strike="noStrike" cap="none">
                <a:solidFill>
                  <a:schemeClr val="dk1"/>
                </a:solidFill>
                <a:latin typeface="Arial"/>
                <a:ea typeface="Arial"/>
                <a:cs typeface="Arial"/>
                <a:sym typeface="Arial"/>
              </a:defRPr>
            </a:lvl2pPr>
            <a:lvl3pPr marL="914400" marR="0" lvl="2" indent="0" algn="l" rtl="0">
              <a:spcBef>
                <a:spcPts val="420"/>
              </a:spcBef>
              <a:buClr>
                <a:schemeClr val="accent1"/>
              </a:buClr>
              <a:buSzPts val="1428"/>
              <a:buFont typeface="Arial"/>
              <a:buNone/>
              <a:defRPr sz="2100" b="0" i="0" u="none" strike="noStrike" cap="none">
                <a:solidFill>
                  <a:schemeClr val="dk1"/>
                </a:solidFill>
                <a:latin typeface="Arial"/>
                <a:ea typeface="Arial"/>
                <a:cs typeface="Arial"/>
                <a:sym typeface="Arial"/>
              </a:defRPr>
            </a:lvl3pPr>
            <a:lvl4pPr marL="1371600" marR="0" lvl="3" indent="0" algn="l" rtl="0">
              <a:spcBef>
                <a:spcPts val="320"/>
              </a:spcBef>
              <a:buClr>
                <a:schemeClr val="accent1"/>
              </a:buClr>
              <a:buSzPts val="1088"/>
              <a:buFont typeface="Arial"/>
              <a:buNone/>
              <a:defRPr sz="1600" b="0" i="0" u="none" strike="noStrike" cap="none">
                <a:solidFill>
                  <a:schemeClr val="dk1"/>
                </a:solidFill>
                <a:latin typeface="Arial"/>
                <a:ea typeface="Arial"/>
                <a:cs typeface="Arial"/>
                <a:sym typeface="Arial"/>
              </a:defRPr>
            </a:lvl4pPr>
            <a:lvl5pPr marL="1828800" marR="0" lvl="4" indent="0" algn="l" rtl="0">
              <a:spcBef>
                <a:spcPts val="260"/>
              </a:spcBef>
              <a:buClr>
                <a:schemeClr val="accent1"/>
              </a:buClr>
              <a:buSzPts val="884"/>
              <a:buFont typeface="Arial"/>
              <a:buNone/>
              <a:defRPr sz="13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23" name="Shape 23"/>
          <p:cNvCxnSpPr/>
          <p:nvPr/>
        </p:nvCxnSpPr>
        <p:spPr>
          <a:xfrm>
            <a:off x="457200" y="1085850"/>
            <a:ext cx="8229600" cy="0"/>
          </a:xfrm>
          <a:prstGeom prst="straightConnector1">
            <a:avLst/>
          </a:prstGeom>
          <a:noFill/>
          <a:ln w="25400" cap="flat" cmpd="sng">
            <a:solidFill>
              <a:srgbClr val="C7CCCC"/>
            </a:solidFill>
            <a:prstDash val="solid"/>
            <a:round/>
            <a:headEnd type="none" w="med" len="med"/>
            <a:tailEnd type="none" w="med" len="med"/>
          </a:ln>
        </p:spPr>
      </p:cxnSp>
      <p:sp>
        <p:nvSpPr>
          <p:cNvPr id="24" name="Shape 24"/>
          <p:cNvSpPr txBox="1">
            <a:spLocks noGrp="1"/>
          </p:cNvSpPr>
          <p:nvPr>
            <p:ph type="sldNum" idx="12"/>
          </p:nvPr>
        </p:nvSpPr>
        <p:spPr>
          <a:xfrm>
            <a:off x="6553200" y="4767263"/>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000" b="0" i="0" u="none" strike="noStrike" cap="none">
                <a:solidFill>
                  <a:srgbClr val="8B8C8C"/>
                </a:solidFill>
                <a:latin typeface="Arial"/>
                <a:ea typeface="Arial"/>
                <a:cs typeface="Arial"/>
                <a:sym typeface="Arial"/>
              </a:rPr>
              <a:t>‹#›</a:t>
            </a:fld>
            <a:endParaRPr lang="en-US" sz="1000" b="0" i="0" u="none" strike="noStrike" cap="none">
              <a:solidFill>
                <a:srgbClr val="8B8C8C"/>
              </a:solidFill>
              <a:latin typeface="Arial"/>
              <a:ea typeface="Arial"/>
              <a:cs typeface="Arial"/>
              <a:sym typeface="Arial"/>
            </a:endParaRPr>
          </a:p>
        </p:txBody>
      </p:sp>
      <p:cxnSp>
        <p:nvCxnSpPr>
          <p:cNvPr id="25" name="Shape 25"/>
          <p:cNvCxnSpPr/>
          <p:nvPr/>
        </p:nvCxnSpPr>
        <p:spPr>
          <a:xfrm>
            <a:off x="457200" y="4686300"/>
            <a:ext cx="8229600" cy="0"/>
          </a:xfrm>
          <a:prstGeom prst="straightConnector1">
            <a:avLst/>
          </a:prstGeom>
          <a:noFill/>
          <a:ln w="25400" cap="flat" cmpd="sng">
            <a:solidFill>
              <a:srgbClr val="C7CCCC"/>
            </a:solidFill>
            <a:prstDash val="solid"/>
            <a:round/>
            <a:headEnd type="none" w="med" len="med"/>
            <a:tailEnd type="none" w="med" len="med"/>
          </a:ln>
        </p:spPr>
      </p:cxnSp>
      <p:pic>
        <p:nvPicPr>
          <p:cNvPr id="26" name="Shape 26"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27" name="Shape 27"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with Bulleted Conten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05979"/>
            <a:ext cx="8229600" cy="857250"/>
          </a:xfrm>
          <a:prstGeom prst="rect">
            <a:avLst/>
          </a:prstGeom>
          <a:noFill/>
          <a:ln>
            <a:noFill/>
          </a:ln>
        </p:spPr>
        <p:txBody>
          <a:bodyPr wrap="square" lIns="91425" tIns="91425" rIns="91425" bIns="91425" anchor="ctr" anchorCtr="0"/>
          <a:lstStyle>
            <a:lvl1pPr marL="0" marR="0" lvl="0" indent="0" algn="l" rtl="0">
              <a:spcBef>
                <a:spcPts val="0"/>
              </a:spcBef>
              <a:buClr>
                <a:schemeClr val="accent1"/>
              </a:buClr>
              <a:buSzPts val="3400"/>
              <a:buFont typeface="Arial"/>
              <a:buNone/>
              <a:defRPr sz="3400" b="1" i="0" u="none" strike="noStrike" cap="none">
                <a:solidFill>
                  <a:schemeClr val="accen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60" name="Shape 60"/>
          <p:cNvSpPr txBox="1">
            <a:spLocks noGrp="1"/>
          </p:cNvSpPr>
          <p:nvPr>
            <p:ph type="body" idx="1"/>
          </p:nvPr>
        </p:nvSpPr>
        <p:spPr>
          <a:xfrm>
            <a:off x="457200" y="1200151"/>
            <a:ext cx="8229600" cy="3394472"/>
          </a:xfrm>
          <a:prstGeom prst="rect">
            <a:avLst/>
          </a:prstGeom>
          <a:noFill/>
          <a:ln>
            <a:noFill/>
          </a:ln>
        </p:spPr>
        <p:txBody>
          <a:bodyPr wrap="square" lIns="91425" tIns="91425" rIns="91425" bIns="91425" anchor="t" anchorCtr="0"/>
          <a:lstStyle>
            <a:lvl1pPr marL="0" marR="0" lvl="0" indent="0" algn="l" rtl="0">
              <a:spcBef>
                <a:spcPts val="680"/>
              </a:spcBef>
              <a:buClr>
                <a:schemeClr val="accent1"/>
              </a:buClr>
              <a:buSzPts val="2312"/>
              <a:buFont typeface="Arial"/>
              <a:buNone/>
              <a:defRPr sz="3400" b="0" i="0" u="none" strike="noStrike" cap="none">
                <a:solidFill>
                  <a:schemeClr val="dk1"/>
                </a:solidFill>
                <a:latin typeface="Arial"/>
                <a:ea typeface="Arial"/>
                <a:cs typeface="Arial"/>
                <a:sym typeface="Arial"/>
              </a:defRPr>
            </a:lvl1pPr>
            <a:lvl2pPr marL="742950" marR="0" lvl="1" indent="-173482" algn="l" rtl="0">
              <a:spcBef>
                <a:spcPts val="520"/>
              </a:spcBef>
              <a:buClr>
                <a:schemeClr val="accent1"/>
              </a:buClr>
              <a:buSzPts val="1768"/>
              <a:buFont typeface="Arial"/>
              <a:buChar char="•"/>
              <a:defRPr sz="2600" b="0" i="0" u="none" strike="noStrike" cap="none">
                <a:solidFill>
                  <a:schemeClr val="dk1"/>
                </a:solidFill>
                <a:latin typeface="Arial"/>
                <a:ea typeface="Arial"/>
                <a:cs typeface="Arial"/>
                <a:sym typeface="Arial"/>
              </a:defRPr>
            </a:lvl2pPr>
            <a:lvl3pPr marL="1143000" marR="0" lvl="2" indent="-137922" algn="l" rtl="0">
              <a:spcBef>
                <a:spcPts val="420"/>
              </a:spcBef>
              <a:buClr>
                <a:schemeClr val="accent1"/>
              </a:buClr>
              <a:buSzPts val="1428"/>
              <a:buFont typeface="Arial"/>
              <a:buChar char="•"/>
              <a:defRPr sz="2100" b="0" i="0" u="none" strike="noStrike" cap="none">
                <a:solidFill>
                  <a:schemeClr val="dk1"/>
                </a:solidFill>
                <a:latin typeface="Arial"/>
                <a:ea typeface="Arial"/>
                <a:cs typeface="Arial"/>
                <a:sym typeface="Arial"/>
              </a:defRPr>
            </a:lvl3pPr>
            <a:lvl4pPr marL="1600200" marR="0" lvl="3" indent="-159511" algn="l" rtl="0">
              <a:spcBef>
                <a:spcPts val="320"/>
              </a:spcBef>
              <a:buClr>
                <a:schemeClr val="accent1"/>
              </a:buClr>
              <a:buSzPts val="1088"/>
              <a:buFont typeface="Arial"/>
              <a:buChar char="•"/>
              <a:defRPr sz="1600" b="0" i="0" u="none" strike="noStrike" cap="none">
                <a:solidFill>
                  <a:schemeClr val="dk1"/>
                </a:solidFill>
                <a:latin typeface="Arial"/>
                <a:ea typeface="Arial"/>
                <a:cs typeface="Arial"/>
                <a:sym typeface="Arial"/>
              </a:defRPr>
            </a:lvl4pPr>
            <a:lvl5pPr marL="2057400" marR="0" lvl="4" indent="-172466" algn="l" rtl="0">
              <a:spcBef>
                <a:spcPts val="260"/>
              </a:spcBef>
              <a:buClr>
                <a:schemeClr val="accent1"/>
              </a:buClr>
              <a:buSzPts val="884"/>
              <a:buFont typeface="Arial"/>
              <a:buChar char="•"/>
              <a:defRPr sz="13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61" name="Shape 61"/>
          <p:cNvCxnSpPr/>
          <p:nvPr/>
        </p:nvCxnSpPr>
        <p:spPr>
          <a:xfrm>
            <a:off x="457200" y="1085850"/>
            <a:ext cx="8229600" cy="0"/>
          </a:xfrm>
          <a:prstGeom prst="straightConnector1">
            <a:avLst/>
          </a:prstGeom>
          <a:noFill/>
          <a:ln w="25400" cap="flat" cmpd="sng">
            <a:solidFill>
              <a:srgbClr val="C7CCCC"/>
            </a:solidFill>
            <a:prstDash val="solid"/>
            <a:round/>
            <a:headEnd type="none" w="med" len="med"/>
            <a:tailEnd type="none" w="med" len="med"/>
          </a:ln>
        </p:spPr>
      </p:cxnSp>
      <p:sp>
        <p:nvSpPr>
          <p:cNvPr id="62" name="Shape 62"/>
          <p:cNvSpPr txBox="1">
            <a:spLocks noGrp="1"/>
          </p:cNvSpPr>
          <p:nvPr>
            <p:ph type="sldNum" idx="12"/>
          </p:nvPr>
        </p:nvSpPr>
        <p:spPr>
          <a:xfrm>
            <a:off x="6553200" y="4767263"/>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000" b="0" i="0" u="none" strike="noStrike" cap="none">
                <a:solidFill>
                  <a:srgbClr val="8B8C8C"/>
                </a:solidFill>
                <a:latin typeface="Arial"/>
                <a:ea typeface="Arial"/>
                <a:cs typeface="Arial"/>
                <a:sym typeface="Arial"/>
              </a:rPr>
              <a:t>‹#›</a:t>
            </a:fld>
            <a:endParaRPr lang="en-US" sz="1000" b="0" i="0" u="none" strike="noStrike" cap="none">
              <a:solidFill>
                <a:srgbClr val="8B8C8C"/>
              </a:solidFill>
              <a:latin typeface="Arial"/>
              <a:ea typeface="Arial"/>
              <a:cs typeface="Arial"/>
              <a:sym typeface="Arial"/>
            </a:endParaRPr>
          </a:p>
        </p:txBody>
      </p:sp>
      <p:cxnSp>
        <p:nvCxnSpPr>
          <p:cNvPr id="63" name="Shape 63"/>
          <p:cNvCxnSpPr/>
          <p:nvPr/>
        </p:nvCxnSpPr>
        <p:spPr>
          <a:xfrm>
            <a:off x="457200" y="4686300"/>
            <a:ext cx="8229600" cy="0"/>
          </a:xfrm>
          <a:prstGeom prst="straightConnector1">
            <a:avLst/>
          </a:prstGeom>
          <a:noFill/>
          <a:ln w="25400" cap="flat" cmpd="sng">
            <a:solidFill>
              <a:srgbClr val="C7CCCC"/>
            </a:solidFill>
            <a:prstDash val="solid"/>
            <a:round/>
            <a:headEnd type="none" w="med" len="med"/>
            <a:tailEnd type="none" w="med" len="med"/>
          </a:ln>
        </p:spPr>
      </p:cxnSp>
      <p:pic>
        <p:nvPicPr>
          <p:cNvPr id="64" name="Shape 64"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65" name="Shape 65"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with Numbered Content">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457200" y="205979"/>
            <a:ext cx="8229600" cy="857250"/>
          </a:xfrm>
          <a:prstGeom prst="rect">
            <a:avLst/>
          </a:prstGeom>
          <a:noFill/>
          <a:ln>
            <a:noFill/>
          </a:ln>
        </p:spPr>
        <p:txBody>
          <a:bodyPr wrap="square" lIns="91425" tIns="91425" rIns="91425" bIns="91425" anchor="ctr" anchorCtr="0"/>
          <a:lstStyle>
            <a:lvl1pPr marL="0" marR="0" lvl="0" indent="0" algn="l" rtl="0">
              <a:spcBef>
                <a:spcPts val="0"/>
              </a:spcBef>
              <a:buClr>
                <a:schemeClr val="accent1"/>
              </a:buClr>
              <a:buSzPts val="3400"/>
              <a:buFont typeface="Arial"/>
              <a:buNone/>
              <a:defRPr sz="3400" b="1" i="0" u="none" strike="noStrike" cap="none">
                <a:solidFill>
                  <a:schemeClr val="accen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68" name="Shape 68"/>
          <p:cNvSpPr txBox="1">
            <a:spLocks noGrp="1"/>
          </p:cNvSpPr>
          <p:nvPr>
            <p:ph type="body" idx="1"/>
          </p:nvPr>
        </p:nvSpPr>
        <p:spPr>
          <a:xfrm>
            <a:off x="457200" y="1200151"/>
            <a:ext cx="8229600" cy="3394472"/>
          </a:xfrm>
          <a:prstGeom prst="rect">
            <a:avLst/>
          </a:prstGeom>
          <a:noFill/>
          <a:ln>
            <a:noFill/>
          </a:ln>
        </p:spPr>
        <p:txBody>
          <a:bodyPr wrap="square" lIns="91425" tIns="91425" rIns="91425" bIns="91425" anchor="t" anchorCtr="0"/>
          <a:lstStyle>
            <a:lvl1pPr marL="0" marR="0" lvl="0" indent="0" algn="l" rtl="0">
              <a:spcBef>
                <a:spcPts val="680"/>
              </a:spcBef>
              <a:buClr>
                <a:schemeClr val="accent1"/>
              </a:buClr>
              <a:buSzPts val="2312"/>
              <a:buFont typeface="Arial"/>
              <a:buNone/>
              <a:defRPr sz="3400" b="0" i="0" u="none" strike="noStrike" cap="none">
                <a:solidFill>
                  <a:schemeClr val="dk1"/>
                </a:solidFill>
                <a:latin typeface="Arial"/>
                <a:ea typeface="Arial"/>
                <a:cs typeface="Arial"/>
                <a:sym typeface="Arial"/>
              </a:defRPr>
            </a:lvl1pPr>
            <a:lvl2pPr marL="971550" marR="0" lvl="1" indent="-402082" algn="l" rtl="0">
              <a:spcBef>
                <a:spcPts val="520"/>
              </a:spcBef>
              <a:buClr>
                <a:schemeClr val="accent1"/>
              </a:buClr>
              <a:buSzPts val="1768"/>
              <a:buFont typeface="Arial"/>
              <a:buAutoNum type="arabicPeriod"/>
              <a:defRPr sz="2600" b="0" i="0" u="none" strike="noStrike" cap="none">
                <a:solidFill>
                  <a:schemeClr val="dk1"/>
                </a:solidFill>
                <a:latin typeface="Arial"/>
                <a:ea typeface="Arial"/>
                <a:cs typeface="Arial"/>
                <a:sym typeface="Arial"/>
              </a:defRPr>
            </a:lvl2pPr>
            <a:lvl3pPr marL="1371600" marR="0" lvl="2" indent="-366522" algn="l" rtl="0">
              <a:spcBef>
                <a:spcPts val="420"/>
              </a:spcBef>
              <a:buClr>
                <a:schemeClr val="accent1"/>
              </a:buClr>
              <a:buSzPts val="1428"/>
              <a:buFont typeface="Arial"/>
              <a:buAutoNum type="arabicPeriod"/>
              <a:defRPr sz="2100" b="0" i="0" u="none" strike="noStrike" cap="none">
                <a:solidFill>
                  <a:schemeClr val="dk1"/>
                </a:solidFill>
                <a:latin typeface="Arial"/>
                <a:ea typeface="Arial"/>
                <a:cs typeface="Arial"/>
                <a:sym typeface="Arial"/>
              </a:defRPr>
            </a:lvl3pPr>
            <a:lvl4pPr marL="1714500" marR="0" lvl="3" indent="-273811" algn="l" rtl="0">
              <a:spcBef>
                <a:spcPts val="320"/>
              </a:spcBef>
              <a:buClr>
                <a:schemeClr val="accent1"/>
              </a:buClr>
              <a:buSzPts val="1088"/>
              <a:buFont typeface="Arial"/>
              <a:buAutoNum type="arabicPeriod"/>
              <a:defRPr sz="1600" b="0" i="0" u="none" strike="noStrike" cap="none">
                <a:solidFill>
                  <a:schemeClr val="dk1"/>
                </a:solidFill>
                <a:latin typeface="Arial"/>
                <a:ea typeface="Arial"/>
                <a:cs typeface="Arial"/>
                <a:sym typeface="Arial"/>
              </a:defRPr>
            </a:lvl4pPr>
            <a:lvl5pPr marL="2171700" marR="0" lvl="4" indent="-286766" algn="l" rtl="0">
              <a:spcBef>
                <a:spcPts val="260"/>
              </a:spcBef>
              <a:buClr>
                <a:schemeClr val="accent1"/>
              </a:buClr>
              <a:buSzPts val="884"/>
              <a:buFont typeface="Arial"/>
              <a:buAutoNum type="arabicPeriod"/>
              <a:defRPr sz="13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9" name="Shape 69"/>
          <p:cNvSpPr txBox="1">
            <a:spLocks noGrp="1"/>
          </p:cNvSpPr>
          <p:nvPr>
            <p:ph type="sldNum" idx="12"/>
          </p:nvPr>
        </p:nvSpPr>
        <p:spPr>
          <a:xfrm>
            <a:off x="6553200" y="4767263"/>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000" b="0" i="0" u="none" strike="noStrike" cap="none">
                <a:solidFill>
                  <a:srgbClr val="8B8C8C"/>
                </a:solidFill>
                <a:latin typeface="Arial"/>
                <a:ea typeface="Arial"/>
                <a:cs typeface="Arial"/>
                <a:sym typeface="Arial"/>
              </a:rPr>
              <a:t>‹#›</a:t>
            </a:fld>
            <a:endParaRPr lang="en-US" sz="1000" b="0" i="0" u="none" strike="noStrike" cap="none">
              <a:solidFill>
                <a:srgbClr val="8B8C8C"/>
              </a:solidFill>
              <a:latin typeface="Arial"/>
              <a:ea typeface="Arial"/>
              <a:cs typeface="Arial"/>
              <a:sym typeface="Arial"/>
            </a:endParaRPr>
          </a:p>
        </p:txBody>
      </p:sp>
      <p:cxnSp>
        <p:nvCxnSpPr>
          <p:cNvPr id="70" name="Shape 70"/>
          <p:cNvCxnSpPr/>
          <p:nvPr/>
        </p:nvCxnSpPr>
        <p:spPr>
          <a:xfrm>
            <a:off x="457200" y="1085850"/>
            <a:ext cx="8229600" cy="0"/>
          </a:xfrm>
          <a:prstGeom prst="straightConnector1">
            <a:avLst/>
          </a:prstGeom>
          <a:noFill/>
          <a:ln w="25400" cap="flat" cmpd="sng">
            <a:solidFill>
              <a:srgbClr val="C7CCCC"/>
            </a:solidFill>
            <a:prstDash val="solid"/>
            <a:round/>
            <a:headEnd type="none" w="med" len="med"/>
            <a:tailEnd type="none" w="med" len="med"/>
          </a:ln>
        </p:spPr>
      </p:cxnSp>
      <p:cxnSp>
        <p:nvCxnSpPr>
          <p:cNvPr id="71" name="Shape 71"/>
          <p:cNvCxnSpPr/>
          <p:nvPr/>
        </p:nvCxnSpPr>
        <p:spPr>
          <a:xfrm>
            <a:off x="457200" y="4686300"/>
            <a:ext cx="8229600" cy="0"/>
          </a:xfrm>
          <a:prstGeom prst="straightConnector1">
            <a:avLst/>
          </a:prstGeom>
          <a:noFill/>
          <a:ln w="25400" cap="flat" cmpd="sng">
            <a:solidFill>
              <a:srgbClr val="C7CCCC"/>
            </a:solidFill>
            <a:prstDash val="solid"/>
            <a:round/>
            <a:headEnd type="none" w="med" len="med"/>
            <a:tailEnd type="none" w="med" len="med"/>
          </a:ln>
        </p:spPr>
      </p:cxnSp>
      <p:pic>
        <p:nvPicPr>
          <p:cNvPr id="72" name="Shape 72"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73" name="Shape 73"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05979"/>
            <a:ext cx="8229600" cy="857250"/>
          </a:xfrm>
          <a:prstGeom prst="rect">
            <a:avLst/>
          </a:prstGeom>
          <a:noFill/>
          <a:ln>
            <a:noFill/>
          </a:ln>
        </p:spPr>
        <p:txBody>
          <a:bodyPr wrap="square" lIns="91425" tIns="91425" rIns="91425" bIns="91425" anchor="ctr" anchorCtr="0"/>
          <a:lstStyle>
            <a:lvl1pPr marL="0" marR="0" lvl="0" indent="0" algn="l" rtl="0">
              <a:spcBef>
                <a:spcPts val="0"/>
              </a:spcBef>
              <a:buClr>
                <a:schemeClr val="accent1"/>
              </a:buClr>
              <a:buSzPts val="3400"/>
              <a:buFont typeface="Arial"/>
              <a:buNone/>
              <a:defRPr sz="3400" b="1" i="0" u="none" strike="noStrike" cap="none">
                <a:solidFill>
                  <a:schemeClr val="accen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76" name="Shape 76"/>
          <p:cNvSpPr txBox="1">
            <a:spLocks noGrp="1"/>
          </p:cNvSpPr>
          <p:nvPr>
            <p:ph type="body" idx="1"/>
          </p:nvPr>
        </p:nvSpPr>
        <p:spPr>
          <a:xfrm>
            <a:off x="457200" y="1200151"/>
            <a:ext cx="4038600" cy="3394472"/>
          </a:xfrm>
          <a:prstGeom prst="rect">
            <a:avLst/>
          </a:prstGeom>
          <a:noFill/>
          <a:ln>
            <a:noFill/>
          </a:ln>
        </p:spPr>
        <p:txBody>
          <a:bodyPr wrap="square" lIns="91425" tIns="91425" rIns="91425" bIns="91425" anchor="t" anchorCtr="0"/>
          <a:lstStyle>
            <a:lvl1pPr marL="0" marR="0" lvl="0" indent="0" algn="l" rtl="0">
              <a:spcBef>
                <a:spcPts val="560"/>
              </a:spcBef>
              <a:buClr>
                <a:schemeClr val="accent1"/>
              </a:buClr>
              <a:buSzPts val="1904"/>
              <a:buFont typeface="Arial"/>
              <a:buNone/>
              <a:defRPr sz="2800" b="0" i="0" u="none" strike="noStrike" cap="none">
                <a:solidFill>
                  <a:schemeClr val="dk1"/>
                </a:solidFill>
                <a:latin typeface="Arial"/>
                <a:ea typeface="Arial"/>
                <a:cs typeface="Arial"/>
                <a:sym typeface="Arial"/>
              </a:defRPr>
            </a:lvl1pPr>
            <a:lvl2pPr marL="457200" marR="0" lvl="1" indent="0" algn="l" rtl="0">
              <a:spcBef>
                <a:spcPts val="480"/>
              </a:spcBef>
              <a:buClr>
                <a:schemeClr val="accent1"/>
              </a:buClr>
              <a:buSzPts val="1632"/>
              <a:buFont typeface="Arial"/>
              <a:buNone/>
              <a:defRPr sz="2400" b="0" i="0" u="none" strike="noStrike" cap="none">
                <a:solidFill>
                  <a:schemeClr val="dk1"/>
                </a:solidFill>
                <a:latin typeface="Arial"/>
                <a:ea typeface="Arial"/>
                <a:cs typeface="Arial"/>
                <a:sym typeface="Arial"/>
              </a:defRPr>
            </a:lvl2pPr>
            <a:lvl3pPr marL="914400" marR="0" lvl="2" indent="0" algn="l" rtl="0">
              <a:spcBef>
                <a:spcPts val="400"/>
              </a:spcBef>
              <a:buClr>
                <a:schemeClr val="accent1"/>
              </a:buClr>
              <a:buSzPts val="1360"/>
              <a:buFont typeface="Arial"/>
              <a:buNone/>
              <a:defRPr sz="2000" b="0" i="0" u="none" strike="noStrike" cap="none">
                <a:solidFill>
                  <a:schemeClr val="dk1"/>
                </a:solidFill>
                <a:latin typeface="Arial"/>
                <a:ea typeface="Arial"/>
                <a:cs typeface="Arial"/>
                <a:sym typeface="Arial"/>
              </a:defRPr>
            </a:lvl3pPr>
            <a:lvl4pPr marL="1371600" marR="0" lvl="3" indent="0" algn="l" rtl="0">
              <a:spcBef>
                <a:spcPts val="360"/>
              </a:spcBef>
              <a:buClr>
                <a:schemeClr val="accent1"/>
              </a:buClr>
              <a:buSzPts val="1224"/>
              <a:buFont typeface="Arial"/>
              <a:buNone/>
              <a:defRPr sz="1800" b="0" i="0" u="none" strike="noStrike" cap="none">
                <a:solidFill>
                  <a:schemeClr val="dk1"/>
                </a:solidFill>
                <a:latin typeface="Arial"/>
                <a:ea typeface="Arial"/>
                <a:cs typeface="Arial"/>
                <a:sym typeface="Arial"/>
              </a:defRPr>
            </a:lvl4pPr>
            <a:lvl5pPr marL="1828800" marR="0" lvl="4" indent="0" algn="l" rtl="0">
              <a:spcBef>
                <a:spcPts val="360"/>
              </a:spcBef>
              <a:buClr>
                <a:schemeClr val="accent1"/>
              </a:buClr>
              <a:buSzPts val="1224"/>
              <a:buFont typeface="Arial"/>
              <a:buNone/>
              <a:defRPr sz="1800" b="0" i="0" u="none" strike="noStrike" cap="none">
                <a:solidFill>
                  <a:schemeClr val="dk1"/>
                </a:solidFill>
                <a:latin typeface="Arial"/>
                <a:ea typeface="Arial"/>
                <a:cs typeface="Arial"/>
                <a:sym typeface="Arial"/>
              </a:defRPr>
            </a:lvl5pPr>
            <a:lvl6pPr marL="2514600" marR="0" lvl="5" indent="-114300" algn="l" rtl="0">
              <a:spcBef>
                <a:spcPts val="36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body" idx="2"/>
          </p:nvPr>
        </p:nvSpPr>
        <p:spPr>
          <a:xfrm>
            <a:off x="4648200" y="1200151"/>
            <a:ext cx="4038600" cy="3394472"/>
          </a:xfrm>
          <a:prstGeom prst="rect">
            <a:avLst/>
          </a:prstGeom>
          <a:noFill/>
          <a:ln>
            <a:noFill/>
          </a:ln>
        </p:spPr>
        <p:txBody>
          <a:bodyPr wrap="square" lIns="91425" tIns="91425" rIns="91425" bIns="91425" anchor="t" anchorCtr="0"/>
          <a:lstStyle>
            <a:lvl1pPr marL="0" marR="0" lvl="0" indent="0" algn="l" rtl="0">
              <a:spcBef>
                <a:spcPts val="560"/>
              </a:spcBef>
              <a:buClr>
                <a:schemeClr val="accent1"/>
              </a:buClr>
              <a:buSzPts val="1904"/>
              <a:buFont typeface="Arial"/>
              <a:buNone/>
              <a:defRPr sz="2800" b="0" i="0" u="none" strike="noStrike" cap="none">
                <a:solidFill>
                  <a:schemeClr val="dk1"/>
                </a:solidFill>
                <a:latin typeface="Arial"/>
                <a:ea typeface="Arial"/>
                <a:cs typeface="Arial"/>
                <a:sym typeface="Arial"/>
              </a:defRPr>
            </a:lvl1pPr>
            <a:lvl2pPr marL="457200" marR="0" lvl="1" indent="0" algn="l" rtl="0">
              <a:spcBef>
                <a:spcPts val="480"/>
              </a:spcBef>
              <a:buClr>
                <a:schemeClr val="accent1"/>
              </a:buClr>
              <a:buSzPts val="1632"/>
              <a:buFont typeface="Arial"/>
              <a:buNone/>
              <a:defRPr sz="2400" b="0" i="0" u="none" strike="noStrike" cap="none">
                <a:solidFill>
                  <a:schemeClr val="dk1"/>
                </a:solidFill>
                <a:latin typeface="Arial"/>
                <a:ea typeface="Arial"/>
                <a:cs typeface="Arial"/>
                <a:sym typeface="Arial"/>
              </a:defRPr>
            </a:lvl2pPr>
            <a:lvl3pPr marL="914400" marR="0" lvl="2" indent="0" algn="l" rtl="0">
              <a:spcBef>
                <a:spcPts val="400"/>
              </a:spcBef>
              <a:buClr>
                <a:schemeClr val="accent1"/>
              </a:buClr>
              <a:buSzPts val="1360"/>
              <a:buFont typeface="Arial"/>
              <a:buNone/>
              <a:defRPr sz="2000" b="0" i="0" u="none" strike="noStrike" cap="none">
                <a:solidFill>
                  <a:schemeClr val="dk1"/>
                </a:solidFill>
                <a:latin typeface="Arial"/>
                <a:ea typeface="Arial"/>
                <a:cs typeface="Arial"/>
                <a:sym typeface="Arial"/>
              </a:defRPr>
            </a:lvl3pPr>
            <a:lvl4pPr marL="1371600" marR="0" lvl="3" indent="0" algn="l" rtl="0">
              <a:spcBef>
                <a:spcPts val="360"/>
              </a:spcBef>
              <a:buClr>
                <a:schemeClr val="accent1"/>
              </a:buClr>
              <a:buSzPts val="1224"/>
              <a:buFont typeface="Arial"/>
              <a:buNone/>
              <a:defRPr sz="1800" b="0" i="0" u="none" strike="noStrike" cap="none">
                <a:solidFill>
                  <a:schemeClr val="dk1"/>
                </a:solidFill>
                <a:latin typeface="Arial"/>
                <a:ea typeface="Arial"/>
                <a:cs typeface="Arial"/>
                <a:sym typeface="Arial"/>
              </a:defRPr>
            </a:lvl4pPr>
            <a:lvl5pPr marL="1828800" marR="0" lvl="4" indent="0" algn="l" rtl="0">
              <a:spcBef>
                <a:spcPts val="360"/>
              </a:spcBef>
              <a:buClr>
                <a:schemeClr val="accent1"/>
              </a:buClr>
              <a:buSzPts val="1224"/>
              <a:buFont typeface="Arial"/>
              <a:buNone/>
              <a:defRPr sz="1800" b="0" i="0" u="none" strike="noStrike" cap="none">
                <a:solidFill>
                  <a:schemeClr val="dk1"/>
                </a:solidFill>
                <a:latin typeface="Arial"/>
                <a:ea typeface="Arial"/>
                <a:cs typeface="Arial"/>
                <a:sym typeface="Arial"/>
              </a:defRPr>
            </a:lvl5pPr>
            <a:lvl6pPr marL="2514600" marR="0" lvl="5" indent="-114300" algn="l" rtl="0">
              <a:spcBef>
                <a:spcPts val="36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78" name="Shape 78"/>
          <p:cNvCxnSpPr/>
          <p:nvPr/>
        </p:nvCxnSpPr>
        <p:spPr>
          <a:xfrm>
            <a:off x="457200" y="1085850"/>
            <a:ext cx="8229600" cy="0"/>
          </a:xfrm>
          <a:prstGeom prst="straightConnector1">
            <a:avLst/>
          </a:prstGeom>
          <a:noFill/>
          <a:ln w="25400" cap="flat" cmpd="sng">
            <a:solidFill>
              <a:srgbClr val="C7CCCC"/>
            </a:solidFill>
            <a:prstDash val="solid"/>
            <a:round/>
            <a:headEnd type="none" w="med" len="med"/>
            <a:tailEnd type="none" w="med" len="med"/>
          </a:ln>
        </p:spPr>
      </p:cxnSp>
      <p:sp>
        <p:nvSpPr>
          <p:cNvPr id="79" name="Shape 79"/>
          <p:cNvSpPr txBox="1">
            <a:spLocks noGrp="1"/>
          </p:cNvSpPr>
          <p:nvPr>
            <p:ph type="sldNum" idx="12"/>
          </p:nvPr>
        </p:nvSpPr>
        <p:spPr>
          <a:xfrm>
            <a:off x="6553200" y="4767263"/>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000" b="0" i="0" u="none" strike="noStrike" cap="none">
                <a:solidFill>
                  <a:srgbClr val="8B8C8C"/>
                </a:solidFill>
                <a:latin typeface="Arial"/>
                <a:ea typeface="Arial"/>
                <a:cs typeface="Arial"/>
                <a:sym typeface="Arial"/>
              </a:rPr>
              <a:t>‹#›</a:t>
            </a:fld>
            <a:endParaRPr lang="en-US" sz="1000" b="0" i="0" u="none" strike="noStrike" cap="none">
              <a:solidFill>
                <a:srgbClr val="8B8C8C"/>
              </a:solidFill>
              <a:latin typeface="Arial"/>
              <a:ea typeface="Arial"/>
              <a:cs typeface="Arial"/>
              <a:sym typeface="Arial"/>
            </a:endParaRPr>
          </a:p>
        </p:txBody>
      </p:sp>
      <p:cxnSp>
        <p:nvCxnSpPr>
          <p:cNvPr id="80" name="Shape 80"/>
          <p:cNvCxnSpPr/>
          <p:nvPr/>
        </p:nvCxnSpPr>
        <p:spPr>
          <a:xfrm>
            <a:off x="457200" y="4686300"/>
            <a:ext cx="8229600" cy="0"/>
          </a:xfrm>
          <a:prstGeom prst="straightConnector1">
            <a:avLst/>
          </a:prstGeom>
          <a:noFill/>
          <a:ln w="25400" cap="flat" cmpd="sng">
            <a:solidFill>
              <a:srgbClr val="C7CCCC"/>
            </a:solidFill>
            <a:prstDash val="solid"/>
            <a:round/>
            <a:headEnd type="none" w="med" len="med"/>
            <a:tailEnd type="none" w="med" len="med"/>
          </a:ln>
        </p:spPr>
      </p:cxnSp>
      <p:pic>
        <p:nvPicPr>
          <p:cNvPr id="81" name="Shape 81"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82" name="Shape 82"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3"/>
        <p:cNvGrpSpPr/>
        <p:nvPr/>
      </p:nvGrpSpPr>
      <p:grpSpPr>
        <a:xfrm>
          <a:off x="0" y="0"/>
          <a:ext cx="0" cy="0"/>
          <a:chOff x="0" y="0"/>
          <a:chExt cx="0" cy="0"/>
        </a:xfrm>
      </p:grpSpPr>
      <p:sp>
        <p:nvSpPr>
          <p:cNvPr id="84" name="Shape 84"/>
          <p:cNvSpPr txBox="1">
            <a:spLocks noGrp="1"/>
          </p:cNvSpPr>
          <p:nvPr>
            <p:ph type="sldNum" idx="12"/>
          </p:nvPr>
        </p:nvSpPr>
        <p:spPr>
          <a:xfrm>
            <a:off x="6553200" y="4767263"/>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000" b="0" i="0" u="none" strike="noStrike" cap="none">
                <a:solidFill>
                  <a:srgbClr val="8B8C8C"/>
                </a:solidFill>
                <a:latin typeface="Arial"/>
                <a:ea typeface="Arial"/>
                <a:cs typeface="Arial"/>
                <a:sym typeface="Arial"/>
              </a:rPr>
              <a:t>‹#›</a:t>
            </a:fld>
            <a:endParaRPr lang="en-US" sz="1000" b="0" i="0" u="none" strike="noStrike" cap="none">
              <a:solidFill>
                <a:srgbClr val="8B8C8C"/>
              </a:solidFill>
              <a:latin typeface="Arial"/>
              <a:ea typeface="Arial"/>
              <a:cs typeface="Arial"/>
              <a:sym typeface="Arial"/>
            </a:endParaRPr>
          </a:p>
        </p:txBody>
      </p:sp>
      <p:cxnSp>
        <p:nvCxnSpPr>
          <p:cNvPr id="85" name="Shape 85"/>
          <p:cNvCxnSpPr/>
          <p:nvPr/>
        </p:nvCxnSpPr>
        <p:spPr>
          <a:xfrm>
            <a:off x="457200" y="4686300"/>
            <a:ext cx="8229600" cy="0"/>
          </a:xfrm>
          <a:prstGeom prst="straightConnector1">
            <a:avLst/>
          </a:prstGeom>
          <a:noFill/>
          <a:ln w="25400" cap="flat" cmpd="sng">
            <a:solidFill>
              <a:srgbClr val="C7CCCC"/>
            </a:solidFill>
            <a:prstDash val="solid"/>
            <a:round/>
            <a:headEnd type="none" w="med" len="med"/>
            <a:tailEnd type="none" w="med" len="med"/>
          </a:ln>
        </p:spPr>
      </p:cxnSp>
      <p:pic>
        <p:nvPicPr>
          <p:cNvPr id="86" name="Shape 86"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87" name="Shape 87"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1792288" y="3600450"/>
            <a:ext cx="5486400" cy="425054"/>
          </a:xfrm>
          <a:prstGeom prst="rect">
            <a:avLst/>
          </a:prstGeom>
          <a:noFill/>
          <a:ln>
            <a:noFill/>
          </a:ln>
        </p:spPr>
        <p:txBody>
          <a:bodyPr wrap="square" lIns="91425" tIns="91425" rIns="91425" bIns="91425" anchor="b" anchorCtr="0"/>
          <a:lstStyle>
            <a:lvl1pPr marL="0" marR="0" lvl="0" indent="0" algn="l" rtl="0">
              <a:spcBef>
                <a:spcPts val="0"/>
              </a:spcBef>
              <a:buClr>
                <a:schemeClr val="accent1"/>
              </a:buClr>
              <a:buSzPts val="2000"/>
              <a:buFont typeface="Arial"/>
              <a:buNone/>
              <a:defRPr sz="2000" b="1" i="0" u="none" strike="noStrike" cap="none">
                <a:solidFill>
                  <a:schemeClr val="accen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90" name="Shape 90"/>
          <p:cNvSpPr>
            <a:spLocks noGrp="1"/>
          </p:cNvSpPr>
          <p:nvPr>
            <p:ph type="pic" idx="2"/>
          </p:nvPr>
        </p:nvSpPr>
        <p:spPr>
          <a:xfrm>
            <a:off x="1792288" y="459581"/>
            <a:ext cx="5486400" cy="3086100"/>
          </a:xfrm>
          <a:prstGeom prst="rect">
            <a:avLst/>
          </a:prstGeom>
          <a:noFill/>
          <a:ln>
            <a:noFill/>
          </a:ln>
        </p:spPr>
        <p:txBody>
          <a:bodyPr wrap="square" lIns="91425" tIns="91425" rIns="91425" bIns="91425" anchor="t" anchorCtr="0"/>
          <a:lstStyle>
            <a:lvl1pPr marL="0" marR="0" lvl="0" indent="0" algn="l" rtl="0">
              <a:spcBef>
                <a:spcPts val="640"/>
              </a:spcBef>
              <a:buClr>
                <a:schemeClr val="accent1"/>
              </a:buClr>
              <a:buSzPts val="2176"/>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buClr>
                <a:schemeClr val="accent1"/>
              </a:buClr>
              <a:buSzPts val="1904"/>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accent1"/>
              </a:buClr>
              <a:buSzPts val="1632"/>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accent1"/>
              </a:buClr>
              <a:buSzPts val="1360"/>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accent1"/>
              </a:buClr>
              <a:buSzPts val="1360"/>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1" name="Shape 91"/>
          <p:cNvSpPr txBox="1">
            <a:spLocks noGrp="1"/>
          </p:cNvSpPr>
          <p:nvPr>
            <p:ph type="body" idx="1"/>
          </p:nvPr>
        </p:nvSpPr>
        <p:spPr>
          <a:xfrm>
            <a:off x="1792288" y="4025503"/>
            <a:ext cx="5486400" cy="603647"/>
          </a:xfrm>
          <a:prstGeom prst="rect">
            <a:avLst/>
          </a:prstGeom>
          <a:noFill/>
          <a:ln>
            <a:noFill/>
          </a:ln>
        </p:spPr>
        <p:txBody>
          <a:bodyPr wrap="square" lIns="91425" tIns="91425" rIns="91425" bIns="91425" anchor="t" anchorCtr="0"/>
          <a:lstStyle>
            <a:lvl1pPr marL="0" marR="0" lvl="0" indent="0" algn="l" rtl="0">
              <a:spcBef>
                <a:spcPts val="280"/>
              </a:spcBef>
              <a:buClr>
                <a:schemeClr val="accent1"/>
              </a:buClr>
              <a:buSzPts val="952"/>
              <a:buFont typeface="Arial"/>
              <a:buNone/>
              <a:defRPr sz="1400" b="0" i="0" u="none" strike="noStrike" cap="none">
                <a:solidFill>
                  <a:schemeClr val="dk1"/>
                </a:solidFill>
                <a:latin typeface="Arial"/>
                <a:ea typeface="Arial"/>
                <a:cs typeface="Arial"/>
                <a:sym typeface="Arial"/>
              </a:defRPr>
            </a:lvl1pPr>
            <a:lvl2pPr marL="457200" marR="0" lvl="1" indent="0" algn="l" rtl="0">
              <a:spcBef>
                <a:spcPts val="240"/>
              </a:spcBef>
              <a:buClr>
                <a:schemeClr val="accent1"/>
              </a:buClr>
              <a:buSzPts val="816"/>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buClr>
                <a:schemeClr val="accent1"/>
              </a:buClr>
              <a:buSzPts val="680"/>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buClr>
                <a:schemeClr val="accent1"/>
              </a:buClr>
              <a:buSzPts val="612"/>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buClr>
                <a:schemeClr val="accent1"/>
              </a:buClr>
              <a:buSzPts val="612"/>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buClr>
                <a:schemeClr val="dk1"/>
              </a:buClr>
              <a:buSzPts val="900"/>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buClr>
                <a:schemeClr val="dk1"/>
              </a:buClr>
              <a:buSzPts val="900"/>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buClr>
                <a:schemeClr val="dk1"/>
              </a:buClr>
              <a:buSzPts val="900"/>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
        <p:nvSpPr>
          <p:cNvPr id="92" name="Shape 92"/>
          <p:cNvSpPr txBox="1">
            <a:spLocks noGrp="1"/>
          </p:cNvSpPr>
          <p:nvPr>
            <p:ph type="sldNum" idx="12"/>
          </p:nvPr>
        </p:nvSpPr>
        <p:spPr>
          <a:xfrm>
            <a:off x="6553200" y="4767263"/>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000" b="0" i="0" u="none" strike="noStrike" cap="none">
                <a:solidFill>
                  <a:srgbClr val="8B8C8C"/>
                </a:solidFill>
                <a:latin typeface="Arial"/>
                <a:ea typeface="Arial"/>
                <a:cs typeface="Arial"/>
                <a:sym typeface="Arial"/>
              </a:rPr>
              <a:t>‹#›</a:t>
            </a:fld>
            <a:endParaRPr lang="en-US" sz="1000" b="0" i="0" u="none" strike="noStrike" cap="none">
              <a:solidFill>
                <a:srgbClr val="8B8C8C"/>
              </a:solidFill>
              <a:latin typeface="Arial"/>
              <a:ea typeface="Arial"/>
              <a:cs typeface="Arial"/>
              <a:sym typeface="Arial"/>
            </a:endParaRPr>
          </a:p>
        </p:txBody>
      </p:sp>
      <p:cxnSp>
        <p:nvCxnSpPr>
          <p:cNvPr id="93" name="Shape 93"/>
          <p:cNvCxnSpPr/>
          <p:nvPr/>
        </p:nvCxnSpPr>
        <p:spPr>
          <a:xfrm>
            <a:off x="457200" y="4686300"/>
            <a:ext cx="8229600" cy="0"/>
          </a:xfrm>
          <a:prstGeom prst="straightConnector1">
            <a:avLst/>
          </a:prstGeom>
          <a:noFill/>
          <a:ln w="25400" cap="flat" cmpd="sng">
            <a:solidFill>
              <a:srgbClr val="C7CCCC"/>
            </a:solidFill>
            <a:prstDash val="solid"/>
            <a:round/>
            <a:headEnd type="none" w="med" len="med"/>
            <a:tailEnd type="none" w="med" len="med"/>
          </a:ln>
        </p:spPr>
      </p:cxnSp>
      <p:pic>
        <p:nvPicPr>
          <p:cNvPr id="94" name="Shape 94"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95" name="Shape 95"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alphaModFix amt="35000"/>
          </a:blip>
          <a:stretch>
            <a:fillRect t="-16997" b="-16998"/>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05979"/>
            <a:ext cx="8229600" cy="857250"/>
          </a:xfrm>
          <a:prstGeom prst="rect">
            <a:avLst/>
          </a:prstGeom>
          <a:noFill/>
          <a:ln>
            <a:noFill/>
          </a:ln>
        </p:spPr>
        <p:txBody>
          <a:bodyPr wrap="square" lIns="91425" tIns="91425" rIns="91425" bIns="91425" anchor="ctr" anchorCtr="0"/>
          <a:lstStyle>
            <a:lvl1pPr marL="0" marR="0" lvl="0" indent="0" algn="l" rtl="0">
              <a:spcBef>
                <a:spcPts val="0"/>
              </a:spcBef>
              <a:buClr>
                <a:schemeClr val="accent1"/>
              </a:buClr>
              <a:buSzPts val="3400"/>
              <a:buFont typeface="Arial"/>
              <a:buNone/>
              <a:defRPr sz="3400" b="1" i="0" u="none" strike="noStrike" cap="none">
                <a:solidFill>
                  <a:schemeClr val="accen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1" name="Shape 11"/>
          <p:cNvSpPr txBox="1">
            <a:spLocks noGrp="1"/>
          </p:cNvSpPr>
          <p:nvPr>
            <p:ph type="body" idx="1"/>
          </p:nvPr>
        </p:nvSpPr>
        <p:spPr>
          <a:xfrm>
            <a:off x="457200" y="1200151"/>
            <a:ext cx="8229600" cy="3394472"/>
          </a:xfrm>
          <a:prstGeom prst="rect">
            <a:avLst/>
          </a:prstGeom>
          <a:noFill/>
          <a:ln>
            <a:noFill/>
          </a:ln>
        </p:spPr>
        <p:txBody>
          <a:bodyPr wrap="square" lIns="91425" tIns="91425" rIns="91425" bIns="91425" anchor="t" anchorCtr="0"/>
          <a:lstStyle>
            <a:lvl1pPr marL="0" marR="0" lvl="0" indent="0" algn="l" rtl="0">
              <a:spcBef>
                <a:spcPts val="680"/>
              </a:spcBef>
              <a:buClr>
                <a:schemeClr val="accent1"/>
              </a:buClr>
              <a:buSzPts val="2312"/>
              <a:buFont typeface="Arial"/>
              <a:buNone/>
              <a:defRPr sz="3400" b="0" i="0" u="none" strike="noStrike" cap="none">
                <a:solidFill>
                  <a:schemeClr val="dk1"/>
                </a:solidFill>
                <a:latin typeface="Arial"/>
                <a:ea typeface="Arial"/>
                <a:cs typeface="Arial"/>
                <a:sym typeface="Arial"/>
              </a:defRPr>
            </a:lvl1pPr>
            <a:lvl2pPr marL="742950" marR="0" lvl="1" indent="-173482" algn="l" rtl="0">
              <a:spcBef>
                <a:spcPts val="520"/>
              </a:spcBef>
              <a:buClr>
                <a:schemeClr val="accent1"/>
              </a:buClr>
              <a:buSzPts val="1768"/>
              <a:buFont typeface="Arial"/>
              <a:buChar char="•"/>
              <a:defRPr sz="2600" b="0" i="0" u="none" strike="noStrike" cap="none">
                <a:solidFill>
                  <a:schemeClr val="dk1"/>
                </a:solidFill>
                <a:latin typeface="Arial"/>
                <a:ea typeface="Arial"/>
                <a:cs typeface="Arial"/>
                <a:sym typeface="Arial"/>
              </a:defRPr>
            </a:lvl2pPr>
            <a:lvl3pPr marL="1143000" marR="0" lvl="2" indent="-137922" algn="l" rtl="0">
              <a:spcBef>
                <a:spcPts val="420"/>
              </a:spcBef>
              <a:buClr>
                <a:schemeClr val="accent1"/>
              </a:buClr>
              <a:buSzPts val="1428"/>
              <a:buFont typeface="Arial"/>
              <a:buChar char="•"/>
              <a:defRPr sz="2100" b="0" i="0" u="none" strike="noStrike" cap="none">
                <a:solidFill>
                  <a:schemeClr val="dk1"/>
                </a:solidFill>
                <a:latin typeface="Arial"/>
                <a:ea typeface="Arial"/>
                <a:cs typeface="Arial"/>
                <a:sym typeface="Arial"/>
              </a:defRPr>
            </a:lvl3pPr>
            <a:lvl4pPr marL="1600200" marR="0" lvl="3" indent="-159511" algn="l" rtl="0">
              <a:spcBef>
                <a:spcPts val="320"/>
              </a:spcBef>
              <a:buClr>
                <a:schemeClr val="accent1"/>
              </a:buClr>
              <a:buSzPts val="1088"/>
              <a:buFont typeface="Arial"/>
              <a:buChar char="•"/>
              <a:defRPr sz="1600" b="0" i="0" u="none" strike="noStrike" cap="none">
                <a:solidFill>
                  <a:schemeClr val="dk1"/>
                </a:solidFill>
                <a:latin typeface="Arial"/>
                <a:ea typeface="Arial"/>
                <a:cs typeface="Arial"/>
                <a:sym typeface="Arial"/>
              </a:defRPr>
            </a:lvl4pPr>
            <a:lvl5pPr marL="2057400" marR="0" lvl="4" indent="-172466" algn="l" rtl="0">
              <a:spcBef>
                <a:spcPts val="260"/>
              </a:spcBef>
              <a:buClr>
                <a:schemeClr val="accent1"/>
              </a:buClr>
              <a:buSzPts val="884"/>
              <a:buFont typeface="Arial"/>
              <a:buChar char="•"/>
              <a:defRPr sz="13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dt" idx="10"/>
          </p:nvPr>
        </p:nvSpPr>
        <p:spPr>
          <a:xfrm>
            <a:off x="457200" y="4767263"/>
            <a:ext cx="2133600" cy="273844"/>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b="0" i="0" u="none" strike="noStrike" cap="none">
                <a:solidFill>
                  <a:srgbClr val="8B8C8C"/>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3124200" y="4767263"/>
            <a:ext cx="2895600" cy="273844"/>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b="0" i="0" u="none" strike="noStrike" cap="none">
                <a:solidFill>
                  <a:srgbClr val="8B8C8C"/>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6553200" y="4767263"/>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b="0" i="0" u="none" strike="noStrike" cap="none">
                <a:solidFill>
                  <a:srgbClr val="8B8C8C"/>
                </a:solidFill>
                <a:latin typeface="Arial"/>
                <a:ea typeface="Arial"/>
                <a:cs typeface="Arial"/>
                <a:sym typeface="Arial"/>
              </a:rPr>
              <a:t>‹#›</a:t>
            </a:fld>
            <a:endParaRPr lang="en-US" sz="1200" b="0" i="0" u="none" strike="noStrike" cap="none">
              <a:solidFill>
                <a:srgbClr val="8B8C8C"/>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6" r:id="rId5"/>
    <p:sldLayoutId id="2147483657" r:id="rId6"/>
    <p:sldLayoutId id="214748365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www.youtube.com/watch?v=WRG9RSwpvds" TargetMode="External"/><Relationship Id="rId7" Type="http://schemas.openxmlformats.org/officeDocument/2006/relationships/hyperlink" Target="https://github.com/bsaisudh/ENPM809T/blob/master/Assignments/HW4/sonar_check.jpg"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hyperlink" Target="https://www.youtube.com/watch?v=b917Zo27y54" TargetMode="External"/><Relationship Id="rId5" Type="http://schemas.openxmlformats.org/officeDocument/2006/relationships/hyperlink" Target="https://www.youtube.com/watch?v=VwRpngRrOr4" TargetMode="External"/><Relationship Id="rId4" Type="http://schemas.openxmlformats.org/officeDocument/2006/relationships/hyperlink" Target="https://www.youtube.com/watch?v=O2t40MkK4hw" TargetMode="External"/><Relationship Id="rId9" Type="http://schemas.openxmlformats.org/officeDocument/2006/relationships/image" Target="../media/image7.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0" y="2343150"/>
            <a:ext cx="8229600" cy="269747"/>
          </a:xfrm>
          <a:prstGeom prst="rect">
            <a:avLst/>
          </a:prstGeom>
          <a:solidFill>
            <a:schemeClr val="lt2"/>
          </a:solidFill>
          <a:ln>
            <a:noFill/>
          </a:ln>
        </p:spPr>
        <p:txBody>
          <a:bodyPr wrap="square" lIns="91425" tIns="45700" rIns="91425" bIns="45700" anchor="ctr" anchorCtr="0">
            <a:noAutofit/>
          </a:bodyPr>
          <a:lstStyle/>
          <a:p>
            <a:pPr lvl="0" indent="-148590">
              <a:buSzPts val="2340"/>
            </a:pPr>
            <a:r>
              <a:rPr lang="en-US" sz="2400" dirty="0"/>
              <a:t>Interim Project Presentation</a:t>
            </a:r>
            <a:endParaRPr lang="en-US" sz="2340" b="1" i="0" u="none" strike="noStrike" cap="none" dirty="0">
              <a:solidFill>
                <a:schemeClr val="accent1"/>
              </a:solidFill>
              <a:latin typeface="Arial"/>
              <a:ea typeface="Arial"/>
              <a:cs typeface="Arial"/>
              <a:sym typeface="Arial"/>
            </a:endParaRPr>
          </a:p>
        </p:txBody>
      </p:sp>
      <p:sp>
        <p:nvSpPr>
          <p:cNvPr id="101" name="Shape 101"/>
          <p:cNvSpPr txBox="1">
            <a:spLocks noGrp="1"/>
          </p:cNvSpPr>
          <p:nvPr>
            <p:ph type="body" idx="1"/>
          </p:nvPr>
        </p:nvSpPr>
        <p:spPr>
          <a:xfrm>
            <a:off x="0" y="2665476"/>
            <a:ext cx="9144000" cy="570643"/>
          </a:xfrm>
          <a:prstGeom prst="rect">
            <a:avLst/>
          </a:prstGeom>
          <a:solidFill>
            <a:schemeClr val="lt2"/>
          </a:solidFill>
          <a:ln>
            <a:noFill/>
          </a:ln>
        </p:spPr>
        <p:txBody>
          <a:bodyPr wrap="square" lIns="91425" tIns="45700" rIns="91425" bIns="45700" anchor="ctr" anchorCtr="0">
            <a:noAutofit/>
          </a:bodyPr>
          <a:lstStyle/>
          <a:p>
            <a:r>
              <a:rPr lang="en-US" sz="800" b="1" dirty="0"/>
              <a:t>Team Classified</a:t>
            </a:r>
          </a:p>
          <a:p>
            <a:r>
              <a:rPr lang="en-US" sz="800" dirty="0"/>
              <a:t>Rama Prashanth</a:t>
            </a:r>
          </a:p>
          <a:p>
            <a:r>
              <a:rPr lang="en-US" sz="800" dirty="0"/>
              <a:t>Bala Murali Manoghar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rtl="0">
              <a:spcBef>
                <a:spcPts val="0"/>
              </a:spcBef>
              <a:buClr>
                <a:schemeClr val="accent1"/>
              </a:buClr>
              <a:buSzPts val="3400"/>
              <a:buFont typeface="Arial"/>
              <a:buNone/>
            </a:pPr>
            <a:r>
              <a:rPr lang="en-US" sz="3400" b="1" i="0" u="none" strike="noStrike" cap="none" dirty="0">
                <a:solidFill>
                  <a:schemeClr val="accent1"/>
                </a:solidFill>
                <a:latin typeface="Arial"/>
                <a:ea typeface="Arial"/>
                <a:cs typeface="Arial"/>
                <a:sym typeface="Arial"/>
              </a:rPr>
              <a:t>The Grand Challenge</a:t>
            </a:r>
          </a:p>
        </p:txBody>
      </p:sp>
      <p:sp>
        <p:nvSpPr>
          <p:cNvPr id="113" name="Shape 113"/>
          <p:cNvSpPr txBox="1">
            <a:spLocks noGrp="1"/>
          </p:cNvSpPr>
          <p:nvPr>
            <p:ph type="body" idx="1"/>
          </p:nvPr>
        </p:nvSpPr>
        <p:spPr>
          <a:xfrm>
            <a:off x="457200" y="1200151"/>
            <a:ext cx="8229600" cy="3394472"/>
          </a:xfrm>
          <a:prstGeom prst="rect">
            <a:avLst/>
          </a:prstGeom>
          <a:noFill/>
          <a:ln>
            <a:noFill/>
          </a:ln>
        </p:spPr>
        <p:txBody>
          <a:bodyPr wrap="square" lIns="91425" tIns="45700" rIns="91425" bIns="45700" anchor="t" anchorCtr="0">
            <a:noAutofit/>
          </a:bodyPr>
          <a:lstStyle/>
          <a:p>
            <a:pPr marL="457200" marR="0" lvl="0" indent="-457200" algn="l" rtl="0">
              <a:spcBef>
                <a:spcPts val="0"/>
              </a:spcBef>
              <a:spcAft>
                <a:spcPts val="0"/>
              </a:spcAft>
              <a:buClr>
                <a:schemeClr val="accent1"/>
              </a:buClr>
              <a:buSzPts val="2312"/>
              <a:buFont typeface="Arial"/>
              <a:buChar char="•"/>
            </a:pPr>
            <a:r>
              <a:rPr lang="en-US" sz="2400" dirty="0"/>
              <a:t>Construction site at Mars</a:t>
            </a:r>
            <a:endParaRPr lang="en-US" sz="2400" b="0" i="0" u="none" strike="noStrike" cap="none" dirty="0">
              <a:solidFill>
                <a:schemeClr val="dk1"/>
              </a:solidFill>
              <a:latin typeface="Arial"/>
              <a:ea typeface="Arial"/>
              <a:cs typeface="Arial"/>
              <a:sym typeface="Arial"/>
            </a:endParaRPr>
          </a:p>
          <a:p>
            <a:pPr marL="914400" lvl="1" indent="-457200">
              <a:spcBef>
                <a:spcPts val="0"/>
              </a:spcBef>
              <a:buSzPts val="2312"/>
              <a:buFont typeface="Arial"/>
              <a:buChar char="•"/>
            </a:pPr>
            <a:r>
              <a:rPr lang="en-US" sz="1800" b="0" i="0" u="none" strike="noStrike" cap="none" dirty="0">
                <a:solidFill>
                  <a:schemeClr val="dk1"/>
                </a:solidFill>
                <a:latin typeface="Arial"/>
                <a:ea typeface="Arial"/>
                <a:cs typeface="Arial"/>
                <a:sym typeface="Arial"/>
              </a:rPr>
              <a:t>The robot and construction materials launched from earth using rocket and delivered to Martian surface using parachute.</a:t>
            </a:r>
          </a:p>
          <a:p>
            <a:pPr marL="914400" lvl="1" indent="-457200">
              <a:spcBef>
                <a:spcPts val="0"/>
              </a:spcBef>
              <a:buSzPts val="2312"/>
              <a:buFont typeface="Arial"/>
              <a:buChar char="•"/>
            </a:pPr>
            <a:r>
              <a:rPr lang="en-US" sz="1800" dirty="0"/>
              <a:t>The construction materials are spread out on the surface with few at known locations and few at unknown locations.</a:t>
            </a:r>
            <a:endParaRPr lang="en-US" sz="1800" b="0" i="0" u="none" strike="noStrike" cap="none" dirty="0">
              <a:solidFill>
                <a:schemeClr val="dk1"/>
              </a:solidFill>
              <a:latin typeface="Arial"/>
              <a:ea typeface="Arial"/>
              <a:cs typeface="Arial"/>
              <a:sym typeface="Arial"/>
            </a:endParaRPr>
          </a:p>
          <a:p>
            <a:pPr marL="457200" marR="0" lvl="0" indent="-457200" algn="l" rtl="0">
              <a:spcBef>
                <a:spcPts val="0"/>
              </a:spcBef>
              <a:spcAft>
                <a:spcPts val="0"/>
              </a:spcAft>
              <a:buClr>
                <a:schemeClr val="accent1"/>
              </a:buClr>
              <a:buSzPts val="2312"/>
              <a:buFont typeface="Arial"/>
              <a:buChar char="•"/>
            </a:pPr>
            <a:r>
              <a:rPr lang="en-US" sz="2400" b="0" i="0" u="none" strike="noStrike" cap="none" dirty="0">
                <a:solidFill>
                  <a:schemeClr val="dk1"/>
                </a:solidFill>
                <a:latin typeface="Arial"/>
                <a:ea typeface="Arial"/>
                <a:cs typeface="Arial"/>
                <a:sym typeface="Arial"/>
              </a:rPr>
              <a:t>The Task</a:t>
            </a:r>
            <a:endParaRPr lang="en-US" sz="1800" b="0" i="0" u="none" strike="noStrike" cap="none" dirty="0">
              <a:solidFill>
                <a:schemeClr val="dk1"/>
              </a:solidFill>
              <a:latin typeface="Arial"/>
              <a:ea typeface="Arial"/>
              <a:cs typeface="Arial"/>
              <a:sym typeface="Arial"/>
            </a:endParaRPr>
          </a:p>
          <a:p>
            <a:pPr marL="914400" marR="0" lvl="1" indent="-457200" algn="l" rtl="0">
              <a:spcBef>
                <a:spcPts val="520"/>
              </a:spcBef>
              <a:spcAft>
                <a:spcPts val="0"/>
              </a:spcAft>
              <a:buClr>
                <a:schemeClr val="accent1"/>
              </a:buClr>
              <a:buSzPts val="1768"/>
              <a:buFont typeface="Arial"/>
              <a:buChar char="•"/>
            </a:pPr>
            <a:r>
              <a:rPr lang="en-US" sz="1800" b="0" i="0" u="none" strike="noStrike" cap="none" dirty="0">
                <a:solidFill>
                  <a:schemeClr val="dk1"/>
                </a:solidFill>
                <a:latin typeface="Arial"/>
                <a:ea typeface="Arial"/>
                <a:cs typeface="Arial"/>
                <a:sym typeface="Arial"/>
              </a:rPr>
              <a:t>The </a:t>
            </a:r>
            <a:r>
              <a:rPr lang="en-US" sz="1800" b="0" i="0" u="none" strike="noStrike" cap="none">
                <a:solidFill>
                  <a:schemeClr val="dk1"/>
                </a:solidFill>
                <a:latin typeface="Arial"/>
                <a:ea typeface="Arial"/>
                <a:cs typeface="Arial"/>
                <a:sym typeface="Arial"/>
              </a:rPr>
              <a:t>mobile robot’s goal is to </a:t>
            </a:r>
            <a:r>
              <a:rPr lang="en-US" sz="1800" b="0" i="0" u="none" strike="noStrike" cap="none" dirty="0">
                <a:solidFill>
                  <a:schemeClr val="dk1"/>
                </a:solidFill>
                <a:latin typeface="Arial"/>
                <a:ea typeface="Arial"/>
                <a:cs typeface="Arial"/>
                <a:sym typeface="Arial"/>
              </a:rPr>
              <a:t>search for the colored blocks that represent the construction material.</a:t>
            </a:r>
          </a:p>
          <a:p>
            <a:pPr marL="914400" marR="0" lvl="1" indent="-457200" algn="l" rtl="0">
              <a:spcBef>
                <a:spcPts val="520"/>
              </a:spcBef>
              <a:spcAft>
                <a:spcPts val="0"/>
              </a:spcAft>
              <a:buClr>
                <a:schemeClr val="accent1"/>
              </a:buClr>
              <a:buSzPts val="1768"/>
              <a:buFont typeface="Arial"/>
              <a:buChar char="•"/>
            </a:pPr>
            <a:r>
              <a:rPr lang="en-US" sz="1800" dirty="0"/>
              <a:t>The mobile robot has to pick up the construction materials and deliver the construction material to construction zone.</a:t>
            </a:r>
            <a:endParaRPr lang="en-US" sz="18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8815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rtl="0">
              <a:spcBef>
                <a:spcPts val="0"/>
              </a:spcBef>
              <a:buClr>
                <a:schemeClr val="accent1"/>
              </a:buClr>
              <a:buSzPts val="3400"/>
              <a:buFont typeface="Arial"/>
              <a:buNone/>
            </a:pPr>
            <a:r>
              <a:rPr lang="en-US" sz="3400" b="1" i="0" u="none" strike="noStrike" cap="none" dirty="0">
                <a:solidFill>
                  <a:schemeClr val="accent1"/>
                </a:solidFill>
                <a:latin typeface="Arial"/>
                <a:ea typeface="Arial"/>
                <a:cs typeface="Arial"/>
                <a:sym typeface="Arial"/>
              </a:rPr>
              <a:t>Task Breakdown</a:t>
            </a:r>
          </a:p>
        </p:txBody>
      </p:sp>
      <p:sp>
        <p:nvSpPr>
          <p:cNvPr id="113" name="Shape 113"/>
          <p:cNvSpPr txBox="1">
            <a:spLocks noGrp="1"/>
          </p:cNvSpPr>
          <p:nvPr>
            <p:ph type="body" idx="1"/>
          </p:nvPr>
        </p:nvSpPr>
        <p:spPr>
          <a:xfrm>
            <a:off x="457200" y="1200151"/>
            <a:ext cx="8229600" cy="3394472"/>
          </a:xfrm>
          <a:prstGeom prst="rect">
            <a:avLst/>
          </a:prstGeom>
          <a:noFill/>
          <a:ln>
            <a:noFill/>
          </a:ln>
        </p:spPr>
        <p:txBody>
          <a:bodyPr wrap="square" lIns="91425" tIns="45700" rIns="91425" bIns="45700" anchor="t" anchorCtr="0">
            <a:noAutofit/>
          </a:bodyPr>
          <a:lstStyle/>
          <a:p>
            <a:pPr marL="457200" marR="0" lvl="0" indent="-457200" algn="l" rtl="0">
              <a:spcBef>
                <a:spcPts val="0"/>
              </a:spcBef>
              <a:spcAft>
                <a:spcPts val="0"/>
              </a:spcAft>
              <a:buClr>
                <a:schemeClr val="accent1"/>
              </a:buClr>
              <a:buSzPts val="2312"/>
              <a:buFont typeface="Arial"/>
              <a:buChar char="•"/>
            </a:pPr>
            <a:r>
              <a:rPr lang="en-US" sz="1800" b="0" i="0" u="none" strike="noStrike" cap="none" dirty="0">
                <a:solidFill>
                  <a:schemeClr val="dk1"/>
                </a:solidFill>
                <a:latin typeface="Arial"/>
                <a:ea typeface="Arial"/>
                <a:cs typeface="Arial"/>
                <a:sym typeface="Arial"/>
              </a:rPr>
              <a:t>Robot Fabrication</a:t>
            </a:r>
          </a:p>
          <a:p>
            <a:pPr marL="914400" lvl="1" indent="-457200">
              <a:spcBef>
                <a:spcPts val="0"/>
              </a:spcBef>
              <a:buSzPts val="2312"/>
              <a:buFont typeface="Arial"/>
              <a:buChar char="•"/>
            </a:pPr>
            <a:r>
              <a:rPr lang="en-US" sz="1400" dirty="0"/>
              <a:t>Assemble the mobile robot using the resources provided.</a:t>
            </a:r>
          </a:p>
          <a:p>
            <a:pPr marL="914400" lvl="1" indent="-457200">
              <a:spcBef>
                <a:spcPts val="0"/>
              </a:spcBef>
              <a:buSzPts val="2312"/>
              <a:buFont typeface="Arial"/>
              <a:buChar char="•"/>
            </a:pPr>
            <a:r>
              <a:rPr lang="en-US" sz="1400" b="0" i="0" u="none" strike="noStrike" cap="none" dirty="0">
                <a:solidFill>
                  <a:schemeClr val="dk1"/>
                </a:solidFill>
                <a:latin typeface="Arial"/>
                <a:ea typeface="Arial"/>
                <a:cs typeface="Arial"/>
                <a:sym typeface="Arial"/>
              </a:rPr>
              <a:t>Integrate different sensors and actuators to the mobile robot.</a:t>
            </a:r>
          </a:p>
          <a:p>
            <a:pPr marL="457200" marR="0" lvl="0" indent="-457200" algn="l" rtl="0">
              <a:spcBef>
                <a:spcPts val="0"/>
              </a:spcBef>
              <a:spcAft>
                <a:spcPts val="0"/>
              </a:spcAft>
              <a:buClr>
                <a:schemeClr val="accent1"/>
              </a:buClr>
              <a:buSzPts val="2312"/>
              <a:buFont typeface="Arial"/>
              <a:buChar char="•"/>
            </a:pPr>
            <a:r>
              <a:rPr lang="en-US" sz="1800" b="0" i="0" u="none" strike="noStrike" cap="none" dirty="0">
                <a:solidFill>
                  <a:schemeClr val="dk1"/>
                </a:solidFill>
                <a:latin typeface="Arial"/>
                <a:ea typeface="Arial"/>
                <a:cs typeface="Arial"/>
                <a:sym typeface="Arial"/>
              </a:rPr>
              <a:t>Image Processing</a:t>
            </a:r>
          </a:p>
          <a:p>
            <a:pPr marL="914400" marR="0" lvl="1" indent="-457200" algn="l" rtl="0">
              <a:spcBef>
                <a:spcPts val="520"/>
              </a:spcBef>
              <a:spcAft>
                <a:spcPts val="0"/>
              </a:spcAft>
              <a:buClr>
                <a:schemeClr val="accent1"/>
              </a:buClr>
              <a:buSzPts val="1768"/>
              <a:buFont typeface="Arial"/>
              <a:buChar char="•"/>
            </a:pPr>
            <a:r>
              <a:rPr lang="en-US" sz="1400" b="0" i="0" u="none" strike="noStrike" cap="none" dirty="0">
                <a:solidFill>
                  <a:schemeClr val="dk1"/>
                </a:solidFill>
                <a:latin typeface="Arial"/>
                <a:ea typeface="Arial"/>
                <a:cs typeface="Arial"/>
                <a:sym typeface="Arial"/>
              </a:rPr>
              <a:t>Identify </a:t>
            </a:r>
            <a:r>
              <a:rPr lang="en-US" sz="1400" dirty="0"/>
              <a:t>r</a:t>
            </a:r>
            <a:r>
              <a:rPr lang="en-US" sz="1400" b="0" i="0" u="none" strike="noStrike" cap="none" dirty="0">
                <a:solidFill>
                  <a:schemeClr val="dk1"/>
                </a:solidFill>
                <a:latin typeface="Arial"/>
                <a:ea typeface="Arial"/>
                <a:cs typeface="Arial"/>
                <a:sym typeface="Arial"/>
              </a:rPr>
              <a:t>ed, </a:t>
            </a:r>
            <a:r>
              <a:rPr lang="en-US" sz="1400" dirty="0"/>
              <a:t>b</a:t>
            </a:r>
            <a:r>
              <a:rPr lang="en-US" sz="1400" b="0" i="0" u="none" strike="noStrike" cap="none" dirty="0">
                <a:solidFill>
                  <a:schemeClr val="dk1"/>
                </a:solidFill>
                <a:latin typeface="Arial"/>
                <a:ea typeface="Arial"/>
                <a:cs typeface="Arial"/>
                <a:sym typeface="Arial"/>
              </a:rPr>
              <a:t>lue and green blocks among other colored blocks are to be picked up.</a:t>
            </a:r>
          </a:p>
          <a:p>
            <a:pPr marL="914400" marR="0" lvl="1" indent="-457200" algn="l" rtl="0">
              <a:spcBef>
                <a:spcPts val="520"/>
              </a:spcBef>
              <a:spcAft>
                <a:spcPts val="0"/>
              </a:spcAft>
              <a:buClr>
                <a:schemeClr val="accent1"/>
              </a:buClr>
              <a:buSzPts val="1768"/>
              <a:buFont typeface="Arial"/>
              <a:buChar char="•"/>
            </a:pPr>
            <a:r>
              <a:rPr lang="en-US" sz="1400" b="0" i="0" u="none" strike="noStrike" cap="none" dirty="0">
                <a:solidFill>
                  <a:schemeClr val="dk1"/>
                </a:solidFill>
                <a:latin typeface="Arial"/>
                <a:ea typeface="Arial"/>
                <a:cs typeface="Arial"/>
                <a:sym typeface="Arial"/>
              </a:rPr>
              <a:t>Calculate the position of the </a:t>
            </a:r>
            <a:r>
              <a:rPr lang="en-US" sz="1400" dirty="0"/>
              <a:t>blocks to be mapped to world coordinates</a:t>
            </a:r>
            <a:endParaRPr lang="en-US" sz="1400" b="0" i="0" u="none" strike="noStrike" cap="none" dirty="0">
              <a:solidFill>
                <a:schemeClr val="dk1"/>
              </a:solidFill>
              <a:latin typeface="Arial"/>
              <a:ea typeface="Arial"/>
              <a:cs typeface="Arial"/>
              <a:sym typeface="Arial"/>
            </a:endParaRPr>
          </a:p>
          <a:p>
            <a:pPr marL="457200" lvl="0" indent="-457200">
              <a:spcBef>
                <a:spcPts val="0"/>
              </a:spcBef>
              <a:buFont typeface="Arial"/>
              <a:buChar char="•"/>
            </a:pPr>
            <a:r>
              <a:rPr lang="en-US" sz="1800" dirty="0"/>
              <a:t>Control and planning</a:t>
            </a:r>
          </a:p>
          <a:p>
            <a:pPr marL="914400" lvl="1" indent="-457200">
              <a:buFont typeface="Arial"/>
              <a:buChar char="•"/>
            </a:pPr>
            <a:r>
              <a:rPr lang="en-US" sz="1400" dirty="0"/>
              <a:t>Device a control strategy to orient the robot towards the block to pick up properly. </a:t>
            </a:r>
          </a:p>
          <a:p>
            <a:pPr marL="914400" lvl="1" indent="-457200">
              <a:buFont typeface="Arial"/>
              <a:buChar char="•"/>
            </a:pPr>
            <a:r>
              <a:rPr lang="en-US" sz="1400" dirty="0"/>
              <a:t>Using the encoder reading from the wheels, localize the robot with respect to starting position. Also sue the encoder information to move the robot to a specific location.</a:t>
            </a:r>
          </a:p>
          <a:p>
            <a:pPr marL="914400" lvl="1" indent="-457200">
              <a:buFont typeface="Arial"/>
              <a:buChar char="•"/>
            </a:pPr>
            <a:r>
              <a:rPr lang="en-US" sz="1400" dirty="0"/>
              <a:t>Design and implement an algorithm to sequence the collection points of the identified blocks so as to reduce the time taken to deliver all the blocks to the collection zone.</a:t>
            </a:r>
          </a:p>
          <a:p>
            <a:pPr marL="914400" lvl="1" indent="-457200">
              <a:buFont typeface="Arial"/>
              <a:buChar char="•"/>
            </a:pP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215900" algn="l" rtl="0">
              <a:spcBef>
                <a:spcPts val="0"/>
              </a:spcBef>
              <a:buClr>
                <a:schemeClr val="accent1"/>
              </a:buClr>
              <a:buSzPts val="3400"/>
              <a:buFont typeface="Arial"/>
              <a:buNone/>
            </a:pPr>
            <a:r>
              <a:rPr lang="en-US" sz="3400" b="1" i="0" u="none" strike="noStrike" cap="none" dirty="0">
                <a:solidFill>
                  <a:schemeClr val="accent1"/>
                </a:solidFill>
                <a:latin typeface="Arial"/>
                <a:ea typeface="Arial"/>
                <a:cs typeface="Arial"/>
                <a:sym typeface="Arial"/>
              </a:rPr>
              <a:t>Progress to far</a:t>
            </a:r>
          </a:p>
        </p:txBody>
      </p:sp>
      <p:sp>
        <p:nvSpPr>
          <p:cNvPr id="113" name="Shape 113"/>
          <p:cNvSpPr txBox="1">
            <a:spLocks noGrp="1"/>
          </p:cNvSpPr>
          <p:nvPr>
            <p:ph type="body" idx="1"/>
          </p:nvPr>
        </p:nvSpPr>
        <p:spPr>
          <a:xfrm>
            <a:off x="457200" y="1200151"/>
            <a:ext cx="4535424" cy="3394472"/>
          </a:xfrm>
          <a:prstGeom prst="rect">
            <a:avLst/>
          </a:prstGeom>
          <a:noFill/>
          <a:ln>
            <a:noFill/>
          </a:ln>
        </p:spPr>
        <p:txBody>
          <a:bodyPr wrap="square" lIns="91425" tIns="45700" rIns="91425" bIns="45700" anchor="t" anchorCtr="0">
            <a:noAutofit/>
          </a:bodyPr>
          <a:lstStyle/>
          <a:p>
            <a:pPr marL="457200" marR="0" lvl="0" indent="-457200" algn="l" rtl="0">
              <a:spcBef>
                <a:spcPts val="0"/>
              </a:spcBef>
              <a:spcAft>
                <a:spcPts val="0"/>
              </a:spcAft>
              <a:buClr>
                <a:schemeClr val="accent1"/>
              </a:buClr>
              <a:buSzPts val="2312"/>
              <a:buFont typeface="Arial"/>
              <a:buChar char="•"/>
            </a:pPr>
            <a:r>
              <a:rPr lang="en-US" sz="1600" b="0" i="0" u="none" strike="noStrike" cap="none" dirty="0">
                <a:solidFill>
                  <a:schemeClr val="dk1"/>
                </a:solidFill>
                <a:latin typeface="Arial"/>
                <a:ea typeface="Arial"/>
                <a:cs typeface="Arial"/>
                <a:sym typeface="Arial"/>
              </a:rPr>
              <a:t>Hardware</a:t>
            </a:r>
          </a:p>
          <a:p>
            <a:pPr marL="914400" marR="0" lvl="1" indent="-457200" algn="l" rtl="0">
              <a:spcBef>
                <a:spcPts val="520"/>
              </a:spcBef>
              <a:spcAft>
                <a:spcPts val="0"/>
              </a:spcAft>
              <a:buClr>
                <a:schemeClr val="accent1"/>
              </a:buClr>
              <a:buSzPts val="1768"/>
              <a:buFont typeface="Arial"/>
              <a:buChar char="•"/>
            </a:pPr>
            <a:r>
              <a:rPr lang="en-US" sz="1200" dirty="0"/>
              <a:t>Assembled the robot chassis</a:t>
            </a:r>
          </a:p>
          <a:p>
            <a:pPr marL="914400" marR="0" lvl="1" indent="-457200" algn="l" rtl="0">
              <a:spcBef>
                <a:spcPts val="520"/>
              </a:spcBef>
              <a:spcAft>
                <a:spcPts val="0"/>
              </a:spcAft>
              <a:buClr>
                <a:schemeClr val="accent1"/>
              </a:buClr>
              <a:buSzPts val="1768"/>
              <a:buFont typeface="Arial"/>
              <a:buChar char="•"/>
            </a:pPr>
            <a:r>
              <a:rPr lang="en-US" sz="1200" dirty="0"/>
              <a:t>Fitted the motors, motor drive, ultrasonic sensor, raspberry pi, camera and batteries to the robot.</a:t>
            </a:r>
          </a:p>
          <a:p>
            <a:pPr marL="457200" lvl="0" indent="-457200">
              <a:spcBef>
                <a:spcPts val="0"/>
              </a:spcBef>
              <a:buSzPts val="2312"/>
              <a:buFont typeface="Arial"/>
              <a:buChar char="•"/>
            </a:pPr>
            <a:r>
              <a:rPr lang="en-US" sz="1600" dirty="0"/>
              <a:t>Testing</a:t>
            </a:r>
          </a:p>
          <a:p>
            <a:pPr marL="914400" lvl="1" indent="-457200">
              <a:spcBef>
                <a:spcPts val="520"/>
              </a:spcBef>
              <a:buSzPts val="1768"/>
              <a:buFont typeface="Arial"/>
              <a:buChar char="•"/>
            </a:pPr>
            <a:r>
              <a:rPr lang="en-US" sz="1200" dirty="0"/>
              <a:t>Tested camera operation and bench marked the performance through various tasks – </a:t>
            </a:r>
            <a:r>
              <a:rPr lang="en-US" sz="1200" dirty="0">
                <a:hlinkClick r:id="rId3"/>
              </a:rPr>
              <a:t>1</a:t>
            </a:r>
            <a:r>
              <a:rPr lang="en-US" sz="1200" dirty="0"/>
              <a:t>, </a:t>
            </a:r>
            <a:r>
              <a:rPr lang="en-US" sz="1200" dirty="0">
                <a:hlinkClick r:id="rId4"/>
              </a:rPr>
              <a:t>2</a:t>
            </a:r>
            <a:r>
              <a:rPr lang="en-US" sz="1200" dirty="0"/>
              <a:t>, </a:t>
            </a:r>
            <a:r>
              <a:rPr lang="en-US" sz="1200" dirty="0">
                <a:hlinkClick r:id="rId5"/>
              </a:rPr>
              <a:t>3</a:t>
            </a:r>
            <a:r>
              <a:rPr lang="en-US" sz="1200" dirty="0"/>
              <a:t>.</a:t>
            </a:r>
          </a:p>
          <a:p>
            <a:pPr marL="914400" lvl="1" indent="-457200">
              <a:spcBef>
                <a:spcPts val="520"/>
              </a:spcBef>
              <a:buSzPts val="1768"/>
              <a:buFont typeface="Arial"/>
              <a:buChar char="•"/>
            </a:pPr>
            <a:r>
              <a:rPr lang="en-US" sz="1200" dirty="0"/>
              <a:t>Tested robot movement through teleoperation – </a:t>
            </a:r>
            <a:r>
              <a:rPr lang="en-US" sz="1200" dirty="0">
                <a:hlinkClick r:id="rId6"/>
              </a:rPr>
              <a:t>Video</a:t>
            </a:r>
            <a:r>
              <a:rPr lang="en-US" sz="1200" dirty="0"/>
              <a:t>.</a:t>
            </a:r>
          </a:p>
          <a:p>
            <a:pPr marL="914400" lvl="1" indent="-457200">
              <a:spcBef>
                <a:spcPts val="520"/>
              </a:spcBef>
              <a:buSzPts val="1768"/>
              <a:buFont typeface="Arial"/>
              <a:buChar char="•"/>
            </a:pPr>
            <a:r>
              <a:rPr lang="en-US" sz="1200" dirty="0"/>
              <a:t>Tested the ultrasonic sensor integration with raspberry pi – </a:t>
            </a:r>
            <a:r>
              <a:rPr lang="en-US" sz="1200" dirty="0">
                <a:hlinkClick r:id="rId7"/>
              </a:rPr>
              <a:t>Image</a:t>
            </a:r>
            <a:r>
              <a:rPr lang="en-US" sz="1200" dirty="0"/>
              <a:t>.</a:t>
            </a:r>
          </a:p>
          <a:p>
            <a:pPr marL="457200" lvl="0" indent="-457200">
              <a:spcBef>
                <a:spcPts val="0"/>
              </a:spcBef>
              <a:buSzPts val="2312"/>
              <a:buFont typeface="Arial"/>
              <a:buChar char="•"/>
            </a:pPr>
            <a:r>
              <a:rPr lang="en-US" sz="1600" dirty="0"/>
              <a:t>Autonomy stack</a:t>
            </a:r>
          </a:p>
          <a:p>
            <a:pPr marL="914400" lvl="1" indent="-457200">
              <a:spcBef>
                <a:spcPts val="520"/>
              </a:spcBef>
              <a:buSzPts val="1768"/>
              <a:buFont typeface="Arial"/>
              <a:buChar char="•"/>
            </a:pPr>
            <a:r>
              <a:rPr lang="en-US" sz="1100" dirty="0"/>
              <a:t>Preventing robot from running over obstacles – Used ultrasonic sensor measurement as a safety check before executing any robot movement commands.</a:t>
            </a:r>
          </a:p>
          <a:p>
            <a:pPr marL="914400" lvl="1" indent="-457200">
              <a:spcBef>
                <a:spcPts val="520"/>
              </a:spcBef>
              <a:buSzPts val="1768"/>
              <a:buFont typeface="Arial"/>
              <a:buChar char="•"/>
            </a:pPr>
            <a:endParaRPr lang="en-US" sz="1100" dirty="0"/>
          </a:p>
          <a:p>
            <a:pPr marL="457200" indent="-457200">
              <a:spcBef>
                <a:spcPts val="520"/>
              </a:spcBef>
              <a:buSzPts val="1768"/>
              <a:buFont typeface="Arial"/>
              <a:buChar char="•"/>
            </a:pPr>
            <a:endParaRPr lang="en-US" sz="1400" b="0" i="0" u="none" strike="noStrike" cap="none" dirty="0">
              <a:solidFill>
                <a:schemeClr val="dk1"/>
              </a:solidFill>
              <a:latin typeface="Arial"/>
              <a:ea typeface="Arial"/>
              <a:cs typeface="Arial"/>
              <a:sym typeface="Arial"/>
            </a:endParaRPr>
          </a:p>
        </p:txBody>
      </p:sp>
      <p:sp>
        <p:nvSpPr>
          <p:cNvPr id="3" name="Text Placeholder 2">
            <a:extLst>
              <a:ext uri="{FF2B5EF4-FFF2-40B4-BE49-F238E27FC236}">
                <a16:creationId xmlns:a16="http://schemas.microsoft.com/office/drawing/2014/main" id="{44535784-6D8D-4AD7-B08B-26D462B7A06B}"/>
              </a:ext>
            </a:extLst>
          </p:cNvPr>
          <p:cNvSpPr>
            <a:spLocks noGrp="1"/>
          </p:cNvSpPr>
          <p:nvPr>
            <p:ph type="body" idx="2"/>
          </p:nvPr>
        </p:nvSpPr>
        <p:spPr>
          <a:xfrm>
            <a:off x="5108560" y="1200151"/>
            <a:ext cx="3578239" cy="3394472"/>
          </a:xfrm>
        </p:spPr>
        <p:txBody>
          <a:bodyPr/>
          <a:lstStyle/>
          <a:p>
            <a:endParaRPr lang="en-US" dirty="0"/>
          </a:p>
        </p:txBody>
      </p:sp>
      <p:pic>
        <p:nvPicPr>
          <p:cNvPr id="5" name="Picture 4" descr="A close up of a device&#10;&#10;Description automatically generated">
            <a:extLst>
              <a:ext uri="{FF2B5EF4-FFF2-40B4-BE49-F238E27FC236}">
                <a16:creationId xmlns:a16="http://schemas.microsoft.com/office/drawing/2014/main" id="{EB159508-7E68-4E29-8DE4-7B7F4A752903}"/>
              </a:ext>
            </a:extLst>
          </p:cNvPr>
          <p:cNvPicPr>
            <a:picLocks noChangeAspect="1"/>
          </p:cNvPicPr>
          <p:nvPr/>
        </p:nvPicPr>
        <p:blipFill rotWithShape="1">
          <a:blip r:embed="rId8"/>
          <a:srcRect r="13994"/>
          <a:stretch/>
        </p:blipFill>
        <p:spPr>
          <a:xfrm>
            <a:off x="5108560" y="1200151"/>
            <a:ext cx="3142309" cy="2055139"/>
          </a:xfrm>
          <a:prstGeom prst="rect">
            <a:avLst/>
          </a:prstGeom>
        </p:spPr>
      </p:pic>
      <p:pic>
        <p:nvPicPr>
          <p:cNvPr id="7" name="Picture 6" descr="A close up of a device&#10;&#10;Description automatically generated">
            <a:extLst>
              <a:ext uri="{FF2B5EF4-FFF2-40B4-BE49-F238E27FC236}">
                <a16:creationId xmlns:a16="http://schemas.microsoft.com/office/drawing/2014/main" id="{97F507DC-C7BE-4DC2-8A53-A8B36B036E5C}"/>
              </a:ext>
            </a:extLst>
          </p:cNvPr>
          <p:cNvPicPr>
            <a:picLocks noChangeAspect="1"/>
          </p:cNvPicPr>
          <p:nvPr/>
        </p:nvPicPr>
        <p:blipFill rotWithShape="1">
          <a:blip r:embed="rId9"/>
          <a:srcRect l="2950" r="14866" b="11193"/>
          <a:stretch/>
        </p:blipFill>
        <p:spPr>
          <a:xfrm>
            <a:off x="6483315" y="3255290"/>
            <a:ext cx="2203484" cy="1339333"/>
          </a:xfrm>
          <a:prstGeom prst="rect">
            <a:avLst/>
          </a:prstGeom>
        </p:spPr>
      </p:pic>
    </p:spTree>
    <p:extLst>
      <p:ext uri="{BB962C8B-B14F-4D97-AF65-F5344CB8AC3E}">
        <p14:creationId xmlns:p14="http://schemas.microsoft.com/office/powerpoint/2010/main" val="2518554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rtl="0">
              <a:spcBef>
                <a:spcPts val="0"/>
              </a:spcBef>
              <a:buClr>
                <a:schemeClr val="accent1"/>
              </a:buClr>
              <a:buSzPts val="3400"/>
              <a:buFont typeface="Arial"/>
              <a:buNone/>
            </a:pPr>
            <a:r>
              <a:rPr lang="en-US" dirty="0"/>
              <a:t>Further Plan</a:t>
            </a:r>
            <a:endParaRPr lang="en-US" sz="3400" b="1" i="0" u="none" strike="noStrike" cap="none" dirty="0">
              <a:solidFill>
                <a:schemeClr val="accent1"/>
              </a:solidFill>
              <a:latin typeface="Arial"/>
              <a:ea typeface="Arial"/>
              <a:cs typeface="Arial"/>
              <a:sym typeface="Arial"/>
            </a:endParaRPr>
          </a:p>
        </p:txBody>
      </p:sp>
      <p:sp>
        <p:nvSpPr>
          <p:cNvPr id="113" name="Shape 113"/>
          <p:cNvSpPr txBox="1">
            <a:spLocks noGrp="1"/>
          </p:cNvSpPr>
          <p:nvPr>
            <p:ph type="body" idx="1"/>
          </p:nvPr>
        </p:nvSpPr>
        <p:spPr>
          <a:xfrm>
            <a:off x="457200" y="1200151"/>
            <a:ext cx="8229600" cy="3394472"/>
          </a:xfrm>
          <a:prstGeom prst="rect">
            <a:avLst/>
          </a:prstGeom>
          <a:noFill/>
          <a:ln>
            <a:noFill/>
          </a:ln>
        </p:spPr>
        <p:txBody>
          <a:bodyPr wrap="square" lIns="91425" tIns="45700" rIns="91425" bIns="45700" anchor="t" anchorCtr="0">
            <a:noAutofit/>
          </a:bodyPr>
          <a:lstStyle/>
          <a:p>
            <a:pPr marL="457200" marR="0" lvl="0" indent="-457200" algn="l" rtl="0">
              <a:spcBef>
                <a:spcPts val="0"/>
              </a:spcBef>
              <a:spcAft>
                <a:spcPts val="0"/>
              </a:spcAft>
              <a:buClr>
                <a:schemeClr val="accent1"/>
              </a:buClr>
              <a:buSzPts val="2312"/>
              <a:buFont typeface="Arial"/>
              <a:buChar char="•"/>
            </a:pPr>
            <a:r>
              <a:rPr lang="en-US" sz="1400" b="0" i="0" u="none" strike="noStrike" cap="none" dirty="0">
                <a:solidFill>
                  <a:schemeClr val="dk1"/>
                </a:solidFill>
                <a:latin typeface="Arial"/>
                <a:ea typeface="Arial"/>
                <a:cs typeface="Arial"/>
                <a:sym typeface="Arial"/>
              </a:rPr>
              <a:t>Hardware</a:t>
            </a:r>
          </a:p>
          <a:p>
            <a:pPr marL="914400" lvl="1" indent="-457200">
              <a:spcBef>
                <a:spcPts val="0"/>
              </a:spcBef>
              <a:buSzPts val="2312"/>
              <a:buFont typeface="Arial"/>
              <a:buChar char="•"/>
            </a:pPr>
            <a:r>
              <a:rPr lang="en-US" sz="1400" dirty="0"/>
              <a:t>Assemble gripper mechanism and integrate to the robot.</a:t>
            </a:r>
          </a:p>
          <a:p>
            <a:pPr marL="914400" lvl="1" indent="-457200">
              <a:spcBef>
                <a:spcPts val="0"/>
              </a:spcBef>
              <a:buSzPts val="2312"/>
              <a:buFont typeface="Arial"/>
              <a:buChar char="•"/>
            </a:pPr>
            <a:r>
              <a:rPr lang="en-US" sz="1400" dirty="0"/>
              <a:t>Assemble IMU and microprocessor and integrate it to robot.</a:t>
            </a:r>
            <a:endParaRPr lang="en-US" sz="1400" b="0" i="0" u="none" strike="noStrike" cap="none" dirty="0">
              <a:solidFill>
                <a:schemeClr val="dk1"/>
              </a:solidFill>
              <a:latin typeface="Arial"/>
              <a:ea typeface="Arial"/>
              <a:cs typeface="Arial"/>
              <a:sym typeface="Arial"/>
            </a:endParaRPr>
          </a:p>
          <a:p>
            <a:pPr marL="457200" lvl="0" indent="-457200">
              <a:spcBef>
                <a:spcPts val="0"/>
              </a:spcBef>
              <a:buFont typeface="Arial"/>
              <a:buChar char="•"/>
            </a:pPr>
            <a:r>
              <a:rPr lang="en-US" sz="1400" dirty="0"/>
              <a:t>Testing</a:t>
            </a:r>
          </a:p>
          <a:p>
            <a:pPr marL="914400" lvl="1" indent="-457200">
              <a:spcBef>
                <a:spcPts val="0"/>
              </a:spcBef>
              <a:buSzPts val="2312"/>
              <a:buFont typeface="Arial"/>
              <a:buChar char="•"/>
            </a:pPr>
            <a:r>
              <a:rPr lang="en-US" sz="1400" dirty="0"/>
              <a:t>Test IMU integration with raspberry pi by reading the angles ad verifying the IMU data.</a:t>
            </a:r>
          </a:p>
          <a:p>
            <a:pPr marL="914400" lvl="1" indent="-457200">
              <a:spcBef>
                <a:spcPts val="0"/>
              </a:spcBef>
              <a:buSzPts val="2312"/>
              <a:buFont typeface="Arial"/>
              <a:buChar char="•"/>
            </a:pPr>
            <a:r>
              <a:rPr lang="en-US" sz="1400" dirty="0"/>
              <a:t>Test the connection with microcontroller by giving commands through serial read and write.</a:t>
            </a:r>
          </a:p>
          <a:p>
            <a:pPr marL="914400" lvl="1" indent="-457200">
              <a:spcBef>
                <a:spcPts val="0"/>
              </a:spcBef>
              <a:buSzPts val="2312"/>
              <a:buFont typeface="Arial"/>
              <a:buChar char="•"/>
            </a:pPr>
            <a:r>
              <a:rPr lang="en-US" sz="1400" dirty="0"/>
              <a:t>Test the gripper assembly by controlling the servo motor using PWM generated either from raspberry pi or through microcontroller.</a:t>
            </a:r>
            <a:endParaRPr lang="en-US" sz="1400" b="0" i="0" u="none" strike="noStrike" cap="none" dirty="0">
              <a:solidFill>
                <a:schemeClr val="dk1"/>
              </a:solidFill>
              <a:latin typeface="Arial"/>
              <a:ea typeface="Arial"/>
              <a:cs typeface="Arial"/>
              <a:sym typeface="Arial"/>
            </a:endParaRPr>
          </a:p>
          <a:p>
            <a:pPr marL="457200" lvl="0" indent="-457200">
              <a:spcBef>
                <a:spcPts val="0"/>
              </a:spcBef>
              <a:buFont typeface="Arial"/>
              <a:buChar char="•"/>
            </a:pPr>
            <a:r>
              <a:rPr lang="en-US" sz="1400" dirty="0"/>
              <a:t>Autonomy Stack</a:t>
            </a:r>
          </a:p>
          <a:p>
            <a:pPr marL="914400" lvl="1" indent="-457200">
              <a:spcBef>
                <a:spcPts val="0"/>
              </a:spcBef>
              <a:buSzPts val="2312"/>
              <a:buFont typeface="Arial"/>
              <a:buChar char="•"/>
            </a:pPr>
            <a:r>
              <a:rPr lang="en-US" sz="1400" dirty="0"/>
              <a:t>Come up with foraging strategy to identify the colored blocks and their position.</a:t>
            </a:r>
          </a:p>
          <a:p>
            <a:pPr marL="914400" lvl="1" indent="-457200">
              <a:spcBef>
                <a:spcPts val="0"/>
              </a:spcBef>
              <a:buSzPts val="2312"/>
              <a:buFont typeface="Arial"/>
              <a:buChar char="•"/>
            </a:pPr>
            <a:r>
              <a:rPr lang="en-US" sz="1400" dirty="0"/>
              <a:t>Use two PID controllers one to orient the robot towards the block and other to control the speed of robot based relative position of the goal point and obstacles in the surroundings.</a:t>
            </a:r>
          </a:p>
          <a:p>
            <a:pPr marL="914400" lvl="1" indent="-457200">
              <a:spcBef>
                <a:spcPts val="0"/>
              </a:spcBef>
              <a:buSzPts val="2312"/>
              <a:buFont typeface="Arial"/>
              <a:buChar char="•"/>
            </a:pPr>
            <a:r>
              <a:rPr lang="en-US" sz="1400" dirty="0"/>
              <a:t>Use a simple algorithm (A* or straight line) to plan path from current position to construction zone.</a:t>
            </a:r>
          </a:p>
          <a:p>
            <a:pPr marL="914400" lvl="1" indent="-457200">
              <a:spcBef>
                <a:spcPts val="0"/>
              </a:spcBef>
              <a:buSzPts val="2312"/>
              <a:buFont typeface="Arial"/>
              <a:buChar char="•"/>
            </a:pPr>
            <a:r>
              <a:rPr lang="en-US" sz="1400" dirty="0"/>
              <a:t>Integrate obstacle avoidance strategy (e.g., bug algorithm) avoid the robot from being run over blocks and hitting the walls.</a:t>
            </a:r>
            <a:endParaRPr lang="en-US" sz="14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7523922"/>
      </p:ext>
    </p:extLst>
  </p:cSld>
  <p:clrMapOvr>
    <a:masterClrMapping/>
  </p:clrMapOvr>
</p:sld>
</file>

<file path=ppt/theme/theme1.xml><?xml version="1.0" encoding="utf-8"?>
<a:theme xmlns:a="http://schemas.openxmlformats.org/drawingml/2006/main" name="Office Theme">
  <a:themeElements>
    <a:clrScheme name="UMD - colors">
      <a:dk1>
        <a:srgbClr val="2A2F30"/>
      </a:dk1>
      <a:lt1>
        <a:srgbClr val="F4F1F1"/>
      </a:lt1>
      <a:dk2>
        <a:srgbClr val="2A2F30"/>
      </a:dk2>
      <a:lt2>
        <a:srgbClr val="FFFFFE"/>
      </a:lt2>
      <a:accent1>
        <a:srgbClr val="C30A29"/>
      </a:accent1>
      <a:accent2>
        <a:srgbClr val="F9C51A"/>
      </a:accent2>
      <a:accent3>
        <a:srgbClr val="E68320"/>
      </a:accent3>
      <a:accent4>
        <a:srgbClr val="4070FF"/>
      </a:accent4>
      <a:accent5>
        <a:srgbClr val="60E653"/>
      </a:accent5>
      <a:accent6>
        <a:srgbClr val="2DE6C6"/>
      </a:accent6>
      <a:hlink>
        <a:srgbClr val="C30A29"/>
      </a:hlink>
      <a:folHlink>
        <a:srgbClr val="6F757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TotalTime>
  <Words>486</Words>
  <Application>Microsoft Office PowerPoint</Application>
  <PresentationFormat>On-screen Show (16:9)</PresentationFormat>
  <Paragraphs>45</Paragraphs>
  <Slides>5</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Interim Project Presentation</vt:lpstr>
      <vt:lpstr>The Grand Challenge</vt:lpstr>
      <vt:lpstr>Task Breakdown</vt:lpstr>
      <vt:lpstr>Progress to far</vt:lpstr>
      <vt:lpstr>Further Plan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Interim Project Presentation</dc:title>
  <dc:creator>Rama Prashanth</dc:creator>
  <cp:lastModifiedBy>Rama Prashanth Ramasamy Vijayakumar</cp:lastModifiedBy>
  <cp:revision>37</cp:revision>
  <dcterms:modified xsi:type="dcterms:W3CDTF">2020-03-14T03:39:52Z</dcterms:modified>
</cp:coreProperties>
</file>